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1"/>
  </p:notesMasterIdLst>
  <p:sldIdLst>
    <p:sldId id="256" r:id="rId2"/>
    <p:sldId id="257" r:id="rId3"/>
    <p:sldId id="267" r:id="rId4"/>
    <p:sldId id="274" r:id="rId5"/>
    <p:sldId id="268" r:id="rId6"/>
    <p:sldId id="269" r:id="rId7"/>
    <p:sldId id="270" r:id="rId8"/>
    <p:sldId id="272" r:id="rId9"/>
    <p:sldId id="273" r:id="rId10"/>
  </p:sldIdLst>
  <p:sldSz cx="17340263" cy="97536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584200" rtl="0" fontAlgn="auto" latinLnBrk="0" hangingPunct="0">
      <a:lnSpc>
        <a:spcPct val="100000"/>
      </a:lnSpc>
      <a:spcBef>
        <a:spcPts val="1400"/>
      </a:spcBef>
      <a:spcAft>
        <a:spcPts val="0"/>
      </a:spcAft>
      <a:buClrTx/>
      <a:buSzTx/>
      <a:buFontTx/>
      <a:buNone/>
      <a:tabLst/>
      <a:defRPr kumimoji="0" sz="3200" b="0" i="0" u="none" strike="noStrike" cap="none" spc="32" normalizeH="0" baseline="0">
        <a:ln>
          <a:noFill/>
        </a:ln>
        <a:solidFill>
          <a:srgbClr val="5C5C5C"/>
        </a:solidFill>
        <a:effectLst/>
        <a:uFillTx/>
        <a:latin typeface="Helvetica"/>
        <a:ea typeface="Helvetica"/>
        <a:cs typeface="Helvetica"/>
        <a:sym typeface="Helvetica"/>
      </a:defRPr>
    </a:lvl1pPr>
    <a:lvl2pPr marL="0" marR="0" indent="342900" algn="l" defTabSz="584200" rtl="0" fontAlgn="auto" latinLnBrk="0" hangingPunct="0">
      <a:lnSpc>
        <a:spcPct val="100000"/>
      </a:lnSpc>
      <a:spcBef>
        <a:spcPts val="1400"/>
      </a:spcBef>
      <a:spcAft>
        <a:spcPts val="0"/>
      </a:spcAft>
      <a:buClrTx/>
      <a:buSzTx/>
      <a:buFontTx/>
      <a:buNone/>
      <a:tabLst/>
      <a:defRPr kumimoji="0" sz="3200" b="0" i="0" u="none" strike="noStrike" cap="none" spc="32" normalizeH="0" baseline="0">
        <a:ln>
          <a:noFill/>
        </a:ln>
        <a:solidFill>
          <a:srgbClr val="5C5C5C"/>
        </a:solidFill>
        <a:effectLst/>
        <a:uFillTx/>
        <a:latin typeface="Helvetica"/>
        <a:ea typeface="Helvetica"/>
        <a:cs typeface="Helvetica"/>
        <a:sym typeface="Helvetica"/>
      </a:defRPr>
    </a:lvl2pPr>
    <a:lvl3pPr marL="0" marR="0" indent="685800" algn="l" defTabSz="584200" rtl="0" fontAlgn="auto" latinLnBrk="0" hangingPunct="0">
      <a:lnSpc>
        <a:spcPct val="100000"/>
      </a:lnSpc>
      <a:spcBef>
        <a:spcPts val="1400"/>
      </a:spcBef>
      <a:spcAft>
        <a:spcPts val="0"/>
      </a:spcAft>
      <a:buClrTx/>
      <a:buSzTx/>
      <a:buFontTx/>
      <a:buNone/>
      <a:tabLst/>
      <a:defRPr kumimoji="0" sz="3200" b="0" i="0" u="none" strike="noStrike" cap="none" spc="32" normalizeH="0" baseline="0">
        <a:ln>
          <a:noFill/>
        </a:ln>
        <a:solidFill>
          <a:srgbClr val="5C5C5C"/>
        </a:solidFill>
        <a:effectLst/>
        <a:uFillTx/>
        <a:latin typeface="Helvetica"/>
        <a:ea typeface="Helvetica"/>
        <a:cs typeface="Helvetica"/>
        <a:sym typeface="Helvetica"/>
      </a:defRPr>
    </a:lvl3pPr>
    <a:lvl4pPr marL="0" marR="0" indent="1028700" algn="l" defTabSz="584200" rtl="0" fontAlgn="auto" latinLnBrk="0" hangingPunct="0">
      <a:lnSpc>
        <a:spcPct val="100000"/>
      </a:lnSpc>
      <a:spcBef>
        <a:spcPts val="1400"/>
      </a:spcBef>
      <a:spcAft>
        <a:spcPts val="0"/>
      </a:spcAft>
      <a:buClrTx/>
      <a:buSzTx/>
      <a:buFontTx/>
      <a:buNone/>
      <a:tabLst/>
      <a:defRPr kumimoji="0" sz="3200" b="0" i="0" u="none" strike="noStrike" cap="none" spc="32" normalizeH="0" baseline="0">
        <a:ln>
          <a:noFill/>
        </a:ln>
        <a:solidFill>
          <a:srgbClr val="5C5C5C"/>
        </a:solidFill>
        <a:effectLst/>
        <a:uFillTx/>
        <a:latin typeface="Helvetica"/>
        <a:ea typeface="Helvetica"/>
        <a:cs typeface="Helvetica"/>
        <a:sym typeface="Helvetica"/>
      </a:defRPr>
    </a:lvl4pPr>
    <a:lvl5pPr marL="0" marR="0" indent="1371600" algn="l" defTabSz="584200" rtl="0" fontAlgn="auto" latinLnBrk="0" hangingPunct="0">
      <a:lnSpc>
        <a:spcPct val="100000"/>
      </a:lnSpc>
      <a:spcBef>
        <a:spcPts val="1400"/>
      </a:spcBef>
      <a:spcAft>
        <a:spcPts val="0"/>
      </a:spcAft>
      <a:buClrTx/>
      <a:buSzTx/>
      <a:buFontTx/>
      <a:buNone/>
      <a:tabLst/>
      <a:defRPr kumimoji="0" sz="3200" b="0" i="0" u="none" strike="noStrike" cap="none" spc="32" normalizeH="0" baseline="0">
        <a:ln>
          <a:noFill/>
        </a:ln>
        <a:solidFill>
          <a:srgbClr val="5C5C5C"/>
        </a:solidFill>
        <a:effectLst/>
        <a:uFillTx/>
        <a:latin typeface="Helvetica"/>
        <a:ea typeface="Helvetica"/>
        <a:cs typeface="Helvetica"/>
        <a:sym typeface="Helvetica"/>
      </a:defRPr>
    </a:lvl5pPr>
    <a:lvl6pPr marL="0" marR="0" indent="1714500" algn="l" defTabSz="584200" rtl="0" fontAlgn="auto" latinLnBrk="0" hangingPunct="0">
      <a:lnSpc>
        <a:spcPct val="100000"/>
      </a:lnSpc>
      <a:spcBef>
        <a:spcPts val="1400"/>
      </a:spcBef>
      <a:spcAft>
        <a:spcPts val="0"/>
      </a:spcAft>
      <a:buClrTx/>
      <a:buSzTx/>
      <a:buFontTx/>
      <a:buNone/>
      <a:tabLst/>
      <a:defRPr kumimoji="0" sz="3200" b="0" i="0" u="none" strike="noStrike" cap="none" spc="32" normalizeH="0" baseline="0">
        <a:ln>
          <a:noFill/>
        </a:ln>
        <a:solidFill>
          <a:srgbClr val="5C5C5C"/>
        </a:solidFill>
        <a:effectLst/>
        <a:uFillTx/>
        <a:latin typeface="Helvetica"/>
        <a:ea typeface="Helvetica"/>
        <a:cs typeface="Helvetica"/>
        <a:sym typeface="Helvetica"/>
      </a:defRPr>
    </a:lvl6pPr>
    <a:lvl7pPr marL="0" marR="0" indent="2057400" algn="l" defTabSz="584200" rtl="0" fontAlgn="auto" latinLnBrk="0" hangingPunct="0">
      <a:lnSpc>
        <a:spcPct val="100000"/>
      </a:lnSpc>
      <a:spcBef>
        <a:spcPts val="1400"/>
      </a:spcBef>
      <a:spcAft>
        <a:spcPts val="0"/>
      </a:spcAft>
      <a:buClrTx/>
      <a:buSzTx/>
      <a:buFontTx/>
      <a:buNone/>
      <a:tabLst/>
      <a:defRPr kumimoji="0" sz="3200" b="0" i="0" u="none" strike="noStrike" cap="none" spc="32" normalizeH="0" baseline="0">
        <a:ln>
          <a:noFill/>
        </a:ln>
        <a:solidFill>
          <a:srgbClr val="5C5C5C"/>
        </a:solidFill>
        <a:effectLst/>
        <a:uFillTx/>
        <a:latin typeface="Helvetica"/>
        <a:ea typeface="Helvetica"/>
        <a:cs typeface="Helvetica"/>
        <a:sym typeface="Helvetica"/>
      </a:defRPr>
    </a:lvl7pPr>
    <a:lvl8pPr marL="0" marR="0" indent="2400300" algn="l" defTabSz="584200" rtl="0" fontAlgn="auto" latinLnBrk="0" hangingPunct="0">
      <a:lnSpc>
        <a:spcPct val="100000"/>
      </a:lnSpc>
      <a:spcBef>
        <a:spcPts val="1400"/>
      </a:spcBef>
      <a:spcAft>
        <a:spcPts val="0"/>
      </a:spcAft>
      <a:buClrTx/>
      <a:buSzTx/>
      <a:buFontTx/>
      <a:buNone/>
      <a:tabLst/>
      <a:defRPr kumimoji="0" sz="3200" b="0" i="0" u="none" strike="noStrike" cap="none" spc="32" normalizeH="0" baseline="0">
        <a:ln>
          <a:noFill/>
        </a:ln>
        <a:solidFill>
          <a:srgbClr val="5C5C5C"/>
        </a:solidFill>
        <a:effectLst/>
        <a:uFillTx/>
        <a:latin typeface="Helvetica"/>
        <a:ea typeface="Helvetica"/>
        <a:cs typeface="Helvetica"/>
        <a:sym typeface="Helvetica"/>
      </a:defRPr>
    </a:lvl8pPr>
    <a:lvl9pPr marL="0" marR="0" indent="2743200" algn="l" defTabSz="584200" rtl="0" fontAlgn="auto" latinLnBrk="0" hangingPunct="0">
      <a:lnSpc>
        <a:spcPct val="100000"/>
      </a:lnSpc>
      <a:spcBef>
        <a:spcPts val="1400"/>
      </a:spcBef>
      <a:spcAft>
        <a:spcPts val="0"/>
      </a:spcAft>
      <a:buClrTx/>
      <a:buSzTx/>
      <a:buFontTx/>
      <a:buNone/>
      <a:tabLst/>
      <a:defRPr kumimoji="0" sz="3200" b="0" i="0" u="none" strike="noStrike" cap="none" spc="32" normalizeH="0" baseline="0">
        <a:ln>
          <a:noFill/>
        </a:ln>
        <a:solidFill>
          <a:srgbClr val="5C5C5C"/>
        </a:solidFill>
        <a:effectLst/>
        <a:uFillTx/>
        <a:latin typeface="Helvetica"/>
        <a:ea typeface="Helvetica"/>
        <a:cs typeface="Helvetica"/>
        <a:sym typeface="Helvetica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B986E7"/>
    <a:srgbClr val="B2284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685F3C6-DB00-FC41-8725-4DC151B1A333}" v="271" dt="2023-06-01T21:31:17.110"/>
    <p1510:client id="{9180C2EE-E3B4-4E48-A6BF-8AAC16C08CA9}" v="634" dt="2023-06-01T22:22:30.788"/>
    <p1510:client id="{DD418D4A-EFAF-4E15-8C6C-E57C54F99810}" v="4" dt="2023-06-02T12:27:07.322"/>
  </p1510:revLst>
</p1510:revInfo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>
          <a:latin typeface="Iowan Old Style Roman"/>
          <a:ea typeface="Iowan Old Style Roman"/>
          <a:cs typeface="Iowan Old Style Roman"/>
        </a:font>
        <a:srgbClr val="5C5C5C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5C5C5C"/>
              </a:solidFill>
              <a:prstDash val="solid"/>
              <a:miter lim="400000"/>
            </a:ln>
          </a:top>
          <a:bottom>
            <a:ln w="12700" cap="flat">
              <a:solidFill>
                <a:srgbClr val="5C5C5C"/>
              </a:solidFill>
              <a:prstDash val="solid"/>
              <a:miter lim="400000"/>
            </a:ln>
          </a:bottom>
          <a:insideH>
            <a:ln w="12700" cap="flat">
              <a:solidFill>
                <a:srgbClr val="5C5C5C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CBCBCB">
              <a:alpha val="25000"/>
            </a:srgbClr>
          </a:solidFill>
        </a:fill>
      </a:tcStyle>
    </a:band2H>
    <a:firstCol>
      <a:tcTxStyle b="off" i="off">
        <a:font>
          <a:latin typeface="DIN Alternate Bold"/>
          <a:ea typeface="DIN Alternate Bold"/>
          <a:cs typeface="DIN Alternate Bold"/>
        </a:font>
        <a:srgbClr val="5C5C5C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5C5C5C"/>
              </a:solidFill>
              <a:prstDash val="solid"/>
              <a:miter lim="400000"/>
            </a:ln>
          </a:top>
          <a:bottom>
            <a:ln w="12700" cap="flat">
              <a:solidFill>
                <a:srgbClr val="5C5C5C"/>
              </a:solidFill>
              <a:prstDash val="solid"/>
              <a:miter lim="400000"/>
            </a:ln>
          </a:bottom>
          <a:insideH>
            <a:ln w="12700" cap="flat">
              <a:solidFill>
                <a:srgbClr val="5C5C5C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CBCBCB">
              <a:alpha val="36000"/>
            </a:srgbClr>
          </a:solidFill>
        </a:fill>
      </a:tcStyle>
    </a:firstCol>
    <a:lastRow>
      <a:tcTxStyle b="off" i="off">
        <a:font>
          <a:latin typeface="DIN Alternate Bold"/>
          <a:ea typeface="DIN Alternate Bold"/>
          <a:cs typeface="DIN Alternate Bold"/>
        </a:font>
        <a:srgbClr val="5C5C5C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5C5C5C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5C5C5C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DIN Alternate Bold"/>
          <a:ea typeface="DIN Alternate Bold"/>
          <a:cs typeface="DIN Alternate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0" cap="flat">
              <a:noFill/>
              <a:miter lim="400000"/>
            </a:ln>
          </a:bottom>
          <a:insideH>
            <a:ln w="12700" cap="flat">
              <a:solidFill>
                <a:srgbClr val="EBEBEB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hueOff val="-522454"/>
              <a:satOff val="1153"/>
              <a:lumOff val="13444"/>
            </a:schemeClr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Iowan Old Style Roman"/>
          <a:ea typeface="Iowan Old Style Roman"/>
          <a:cs typeface="Iowan Old Style Roman"/>
        </a:font>
        <a:schemeClr val="accent2">
          <a:satOff val="-3676"/>
          <a:lumOff val="-12171"/>
        </a:schemeClr>
      </a:tcTxStyle>
      <a:tcStyle>
        <a:tcBdr>
          <a:left>
            <a:ln w="12700" cap="flat">
              <a:solidFill>
                <a:srgbClr val="808251"/>
              </a:solidFill>
              <a:prstDash val="solid"/>
              <a:miter lim="400000"/>
            </a:ln>
          </a:left>
          <a:right>
            <a:ln w="12700" cap="flat">
              <a:solidFill>
                <a:srgbClr val="808251"/>
              </a:solidFill>
              <a:prstDash val="solid"/>
              <a:miter lim="400000"/>
            </a:ln>
          </a:right>
          <a:top>
            <a:ln w="12700" cap="flat">
              <a:solidFill>
                <a:srgbClr val="808251"/>
              </a:solidFill>
              <a:prstDash val="solid"/>
              <a:miter lim="400000"/>
            </a:ln>
          </a:top>
          <a:bottom>
            <a:ln w="12700" cap="flat">
              <a:solidFill>
                <a:srgbClr val="808251"/>
              </a:solidFill>
              <a:prstDash val="solid"/>
              <a:miter lim="400000"/>
            </a:ln>
          </a:bottom>
          <a:insideH>
            <a:ln w="12700" cap="flat">
              <a:solidFill>
                <a:srgbClr val="808251"/>
              </a:solidFill>
              <a:prstDash val="solid"/>
              <a:miter lim="400000"/>
            </a:ln>
          </a:insideH>
          <a:insideV>
            <a:ln w="12700" cap="flat">
              <a:solidFill>
                <a:srgbClr val="808251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A8A861">
              <a:alpha val="27000"/>
            </a:srgbClr>
          </a:solidFill>
        </a:fill>
      </a:tcStyle>
    </a:band2H>
    <a:firstCol>
      <a:tcTxStyle b="off" i="off">
        <a:font>
          <a:latin typeface="DIN Alternate Bold"/>
          <a:ea typeface="DIN Alternate Bold"/>
          <a:cs typeface="DIN Alternate Bold"/>
        </a:font>
        <a:srgbClr val="FFFFFF"/>
      </a:tcTxStyle>
      <a:tcStyle>
        <a:tcBdr>
          <a:left>
            <a:ln w="12700" cap="flat">
              <a:solidFill>
                <a:srgbClr val="808251"/>
              </a:solidFill>
              <a:prstDash val="solid"/>
              <a:miter lim="400000"/>
            </a:ln>
          </a:left>
          <a:right>
            <a:ln w="12700" cap="flat">
              <a:solidFill>
                <a:srgbClr val="808251"/>
              </a:solidFill>
              <a:prstDash val="solid"/>
              <a:miter lim="400000"/>
            </a:ln>
          </a:right>
          <a:top>
            <a:ln w="12700" cap="flat">
              <a:solidFill>
                <a:srgbClr val="808251"/>
              </a:solidFill>
              <a:prstDash val="solid"/>
              <a:miter lim="400000"/>
            </a:ln>
          </a:top>
          <a:bottom>
            <a:ln w="12700" cap="flat">
              <a:solidFill>
                <a:srgbClr val="808251"/>
              </a:solidFill>
              <a:prstDash val="solid"/>
              <a:miter lim="400000"/>
            </a:ln>
          </a:bottom>
          <a:insideH>
            <a:ln w="12700" cap="flat">
              <a:solidFill>
                <a:srgbClr val="808251"/>
              </a:solidFill>
              <a:prstDash val="solid"/>
              <a:miter lim="400000"/>
            </a:ln>
          </a:insideH>
          <a:insideV>
            <a:ln w="12700" cap="flat">
              <a:solidFill>
                <a:srgbClr val="808251"/>
              </a:solidFill>
              <a:prstDash val="solid"/>
              <a:miter lim="400000"/>
            </a:ln>
          </a:insideV>
        </a:tcBdr>
        <a:fill>
          <a:solidFill>
            <a:srgbClr val="8F9541">
              <a:alpha val="75000"/>
            </a:srgbClr>
          </a:solidFill>
        </a:fill>
      </a:tcStyle>
    </a:firstCol>
    <a:lastRow>
      <a:tcTxStyle b="off" i="off">
        <a:font>
          <a:latin typeface="DIN Alternate Bold"/>
          <a:ea typeface="DIN Alternate Bold"/>
          <a:cs typeface="DIN Alternate Bold"/>
        </a:font>
        <a:schemeClr val="accent2">
          <a:satOff val="-3676"/>
          <a:lumOff val="-12171"/>
        </a:schemeClr>
      </a:tcTxStyle>
      <a:tcStyle>
        <a:tcBdr>
          <a:left>
            <a:ln w="12700" cap="flat">
              <a:solidFill>
                <a:srgbClr val="808251"/>
              </a:solidFill>
              <a:prstDash val="solid"/>
              <a:miter lim="400000"/>
            </a:ln>
          </a:left>
          <a:right>
            <a:ln w="12700" cap="flat">
              <a:solidFill>
                <a:srgbClr val="808251"/>
              </a:solidFill>
              <a:prstDash val="solid"/>
              <a:miter lim="400000"/>
            </a:ln>
          </a:right>
          <a:top>
            <a:ln w="50800" cap="flat">
              <a:solidFill>
                <a:srgbClr val="808251"/>
              </a:solidFill>
              <a:prstDash val="solid"/>
              <a:miter lim="400000"/>
            </a:ln>
          </a:top>
          <a:bottom>
            <a:ln w="12700" cap="flat">
              <a:solidFill>
                <a:srgbClr val="808251"/>
              </a:solidFill>
              <a:prstDash val="solid"/>
              <a:miter lim="400000"/>
            </a:ln>
          </a:bottom>
          <a:insideH>
            <a:ln w="12700" cap="flat">
              <a:solidFill>
                <a:srgbClr val="808251"/>
              </a:solidFill>
              <a:prstDash val="solid"/>
              <a:miter lim="400000"/>
            </a:ln>
          </a:insideH>
          <a:insideV>
            <a:ln w="12700" cap="flat">
              <a:solidFill>
                <a:srgbClr val="808251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DIN Alternate Bold"/>
          <a:ea typeface="DIN Alternate Bold"/>
          <a:cs typeface="DIN Alternate Bold"/>
        </a:font>
        <a:srgbClr val="FFFFFF"/>
      </a:tcTxStyle>
      <a:tcStyle>
        <a:tcBdr>
          <a:left>
            <a:ln w="12700" cap="flat">
              <a:solidFill>
                <a:srgbClr val="808251"/>
              </a:solidFill>
              <a:prstDash val="solid"/>
              <a:miter lim="400000"/>
            </a:ln>
          </a:left>
          <a:right>
            <a:ln w="12700" cap="flat">
              <a:solidFill>
                <a:srgbClr val="808251"/>
              </a:solidFill>
              <a:prstDash val="solid"/>
              <a:miter lim="400000"/>
            </a:ln>
          </a:right>
          <a:top>
            <a:ln w="12700" cap="flat">
              <a:solidFill>
                <a:srgbClr val="808251"/>
              </a:solidFill>
              <a:prstDash val="solid"/>
              <a:miter lim="400000"/>
            </a:ln>
          </a:top>
          <a:bottom>
            <a:ln w="12700" cap="flat">
              <a:solidFill>
                <a:srgbClr val="808251"/>
              </a:solidFill>
              <a:prstDash val="solid"/>
              <a:miter lim="400000"/>
            </a:ln>
          </a:bottom>
          <a:insideH>
            <a:ln w="12700" cap="flat">
              <a:solidFill>
                <a:srgbClr val="808251"/>
              </a:solidFill>
              <a:prstDash val="solid"/>
              <a:miter lim="400000"/>
            </a:ln>
          </a:insideH>
          <a:insideV>
            <a:ln w="12700" cap="flat">
              <a:solidFill>
                <a:srgbClr val="808251"/>
              </a:solidFill>
              <a:prstDash val="solid"/>
              <a:miter lim="400000"/>
            </a:ln>
          </a:insideV>
        </a:tcBdr>
        <a:fill>
          <a:solidFill>
            <a:srgbClr val="8F9541">
              <a:alpha val="75000"/>
            </a:srgbClr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Iowan Old Style Roman"/>
          <a:ea typeface="Iowan Old Style Roman"/>
          <a:cs typeface="Iowan Old Style Roman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FFFDEF"/>
              </a:solidFill>
              <a:prstDash val="solid"/>
              <a:miter lim="400000"/>
            </a:ln>
          </a:top>
          <a:bottom>
            <a:ln w="12700" cap="flat">
              <a:solidFill>
                <a:srgbClr val="FFFDEF"/>
              </a:solidFill>
              <a:prstDash val="solid"/>
              <a:miter lim="400000"/>
            </a:ln>
          </a:bottom>
          <a:insideH>
            <a:ln w="12700" cap="flat">
              <a:solidFill>
                <a:srgbClr val="FFFDEF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A8A861">
              <a:alpha val="27000"/>
            </a:srgbClr>
          </a:solidFill>
        </a:fill>
      </a:tcStyle>
    </a:band2H>
    <a:firstCol>
      <a:tcTxStyle b="off" i="off">
        <a:font>
          <a:latin typeface="DIN Alternate Bold"/>
          <a:ea typeface="DIN Alternate Bold"/>
          <a:cs typeface="DIN Alternate Bold"/>
        </a:font>
        <a:srgbClr val="FFFFFF"/>
      </a:tcTxStyle>
      <a:tcStyle>
        <a:tcBdr>
          <a:left>
            <a:ln w="12700" cap="flat">
              <a:solidFill>
                <a:srgbClr val="FFFDEF"/>
              </a:solidFill>
              <a:prstDash val="solid"/>
              <a:miter lim="400000"/>
            </a:ln>
          </a:left>
          <a:right>
            <a:ln w="12700" cap="flat">
              <a:solidFill>
                <a:srgbClr val="FFFDEF"/>
              </a:solidFill>
              <a:prstDash val="solid"/>
              <a:miter lim="400000"/>
            </a:ln>
          </a:right>
          <a:top>
            <a:ln w="12700" cap="flat">
              <a:solidFill>
                <a:srgbClr val="FFFDEF"/>
              </a:solidFill>
              <a:prstDash val="solid"/>
              <a:miter lim="400000"/>
            </a:ln>
          </a:top>
          <a:bottom>
            <a:ln w="12700" cap="flat">
              <a:solidFill>
                <a:srgbClr val="FFFDEF"/>
              </a:solidFill>
              <a:prstDash val="solid"/>
              <a:miter lim="400000"/>
            </a:ln>
          </a:bottom>
          <a:insideH>
            <a:ln w="12700" cap="flat">
              <a:solidFill>
                <a:srgbClr val="FFFDEF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Col>
    <a:lastRow>
      <a:tcTxStyle b="off" i="off">
        <a:font>
          <a:latin typeface="DIN Alternate Bold"/>
          <a:ea typeface="DIN Alternate Bold"/>
          <a:cs typeface="DIN Alternate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FFFDEF"/>
              </a:solidFill>
              <a:prstDash val="solid"/>
              <a:miter lim="400000"/>
            </a:ln>
          </a:top>
          <a:bottom>
            <a:ln w="12700" cap="flat">
              <a:solidFill>
                <a:srgbClr val="FFFDEF"/>
              </a:solidFill>
              <a:prstDash val="solid"/>
              <a:miter lim="400000"/>
            </a:ln>
          </a:bottom>
          <a:insideH>
            <a:ln w="12700" cap="flat">
              <a:solidFill>
                <a:srgbClr val="FFFDEF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DIN Alternate Bold"/>
          <a:ea typeface="DIN Alternate Bold"/>
          <a:cs typeface="DIN Alternate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FFFDEF"/>
              </a:solidFill>
              <a:prstDash val="solid"/>
              <a:miter lim="400000"/>
            </a:ln>
          </a:top>
          <a:bottom>
            <a:ln w="12700" cap="flat">
              <a:solidFill>
                <a:srgbClr val="FFFDEF"/>
              </a:solidFill>
              <a:prstDash val="solid"/>
              <a:miter lim="400000"/>
            </a:ln>
          </a:bottom>
          <a:insideH>
            <a:ln w="12700" cap="flat">
              <a:solidFill>
                <a:srgbClr val="FFFDEF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Row>
  </a:tblStyle>
  <a:tblStyle styleId="{CF821DB8-F4EB-4A41-A1BA-3FCAFE7338EE}" styleName="">
    <a:tblBg/>
    <a:wholeTbl>
      <a:tcTxStyle b="off" i="off">
        <a:font>
          <a:latin typeface="Iowan Old Style Roman"/>
          <a:ea typeface="Iowan Old Style Roman"/>
          <a:cs typeface="Iowan Old Style Roman"/>
        </a:font>
        <a:srgbClr val="5C5C5C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chemeClr val="accent3">
                  <a:hueOff val="-256224"/>
                  <a:satOff val="-13732"/>
                  <a:lumOff val="-19712"/>
                  <a:alpha val="61000"/>
                </a:schemeClr>
              </a:solidFill>
              <a:prstDash val="solid"/>
              <a:miter lim="400000"/>
            </a:ln>
          </a:top>
          <a:bottom>
            <a:ln w="25400" cap="flat">
              <a:solidFill>
                <a:schemeClr val="accent3">
                  <a:hueOff val="-256224"/>
                  <a:satOff val="-13732"/>
                  <a:lumOff val="-19712"/>
                  <a:alpha val="61000"/>
                </a:schemeClr>
              </a:solidFill>
              <a:prstDash val="solid"/>
              <a:miter lim="400000"/>
            </a:ln>
          </a:bottom>
          <a:insideH>
            <a:ln w="25400" cap="flat">
              <a:solidFill>
                <a:schemeClr val="accent3">
                  <a:hueOff val="-256224"/>
                  <a:satOff val="-13732"/>
                  <a:lumOff val="-19712"/>
                  <a:alpha val="61000"/>
                </a:scheme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CBCBCB">
              <a:alpha val="36000"/>
            </a:srgbClr>
          </a:solidFill>
        </a:fill>
      </a:tcStyle>
    </a:band2H>
    <a:firstCol>
      <a:tcTxStyle b="off" i="off">
        <a:font>
          <a:latin typeface="DIN Alternate Bold"/>
          <a:ea typeface="DIN Alternate Bold"/>
          <a:cs typeface="DIN Alternate Bold"/>
        </a:font>
        <a:srgbClr val="5C5C5C"/>
      </a:tcTxStyle>
      <a:tcStyle>
        <a:tcBdr>
          <a:left>
            <a:ln w="12700" cap="flat">
              <a:noFill/>
              <a:miter lim="400000"/>
            </a:ln>
          </a:left>
          <a:right>
            <a:ln w="25400" cap="flat">
              <a:solidFill>
                <a:schemeClr val="accent3">
                  <a:hueOff val="-256224"/>
                  <a:satOff val="-13732"/>
                  <a:lumOff val="-19712"/>
                  <a:alpha val="61000"/>
                </a:schemeClr>
              </a:solidFill>
              <a:prstDash val="solid"/>
              <a:miter lim="400000"/>
            </a:ln>
          </a:right>
          <a:top>
            <a:ln w="25400" cap="flat">
              <a:solidFill>
                <a:schemeClr val="accent3">
                  <a:hueOff val="-256224"/>
                  <a:satOff val="-13732"/>
                  <a:lumOff val="-19712"/>
                  <a:alpha val="61000"/>
                </a:schemeClr>
              </a:solidFill>
              <a:prstDash val="solid"/>
              <a:miter lim="400000"/>
            </a:ln>
          </a:top>
          <a:bottom>
            <a:ln w="25400" cap="flat">
              <a:solidFill>
                <a:schemeClr val="accent3">
                  <a:hueOff val="-256224"/>
                  <a:satOff val="-13732"/>
                  <a:lumOff val="-19712"/>
                  <a:alpha val="61000"/>
                </a:schemeClr>
              </a:solidFill>
              <a:prstDash val="solid"/>
              <a:miter lim="400000"/>
            </a:ln>
          </a:bottom>
          <a:insideH>
            <a:ln w="25400" cap="flat">
              <a:solidFill>
                <a:schemeClr val="accent3">
                  <a:hueOff val="-256224"/>
                  <a:satOff val="-13732"/>
                  <a:lumOff val="-19712"/>
                  <a:alpha val="61000"/>
                </a:scheme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Col>
    <a:lastRow>
      <a:tcTxStyle b="off" i="off">
        <a:font>
          <a:latin typeface="DIN Alternate Bold"/>
          <a:ea typeface="DIN Alternate Bold"/>
          <a:cs typeface="DIN Alternate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chemeClr val="accent3">
                  <a:hueOff val="-256224"/>
                  <a:satOff val="-13732"/>
                  <a:lumOff val="-19712"/>
                  <a:alpha val="61000"/>
                </a:schemeClr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chemeClr val="accent3">
                  <a:hueOff val="-256224"/>
                  <a:satOff val="-13732"/>
                  <a:lumOff val="-19712"/>
                  <a:alpha val="61000"/>
                </a:scheme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DIN Alternate Bold"/>
          <a:ea typeface="DIN Alternate Bold"/>
          <a:cs typeface="DIN Alternate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25400" cap="flat">
              <a:solidFill>
                <a:schemeClr val="accent3">
                  <a:hueOff val="-256224"/>
                  <a:satOff val="-13732"/>
                  <a:lumOff val="-19712"/>
                  <a:alpha val="61000"/>
                </a:schemeClr>
              </a:solidFill>
              <a:prstDash val="solid"/>
              <a:miter lim="400000"/>
            </a:ln>
          </a:bottom>
          <a:insideH>
            <a:ln w="25400" cap="flat">
              <a:solidFill>
                <a:schemeClr val="accent3">
                  <a:hueOff val="-256224"/>
                  <a:satOff val="-13732"/>
                  <a:lumOff val="-19712"/>
                  <a:alpha val="61000"/>
                </a:scheme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Row>
  </a:tblStyle>
  <a:tblStyle styleId="{33BA23B1-9221-436E-865A-0063620EA4FD}" styleName="">
    <a:tblBg/>
    <a:wholeTbl>
      <a:tcTxStyle b="off" i="off">
        <a:font>
          <a:latin typeface="Iowan Old Style Roman"/>
          <a:ea typeface="Iowan Old Style Roman"/>
          <a:cs typeface="Iowan Old Style Roman"/>
        </a:font>
        <a:srgbClr val="5C5C5C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CBCBCB">
              <a:alpha val="25000"/>
            </a:srgbClr>
          </a:solidFill>
        </a:fill>
      </a:tcStyle>
    </a:wholeTbl>
    <a:band2H>
      <a:tcTxStyle/>
      <a:tcStyle>
        <a:tcBdr/>
        <a:fill>
          <a:solidFill>
            <a:srgbClr val="AEAEAE">
              <a:alpha val="25000"/>
            </a:srgbClr>
          </a:solidFill>
        </a:fill>
      </a:tcStyle>
    </a:band2H>
    <a:firstCol>
      <a:tcTxStyle b="off" i="off">
        <a:font>
          <a:latin typeface="DIN Alternate Bold"/>
          <a:ea typeface="DIN Alternate Bold"/>
          <a:cs typeface="DIN Alternate Bold"/>
        </a:font>
        <a:srgbClr val="5C5C5C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797B80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CBCBCB">
              <a:alpha val="25000"/>
            </a:srgbClr>
          </a:solidFill>
        </a:fill>
      </a:tcStyle>
    </a:firstCol>
    <a:lastRow>
      <a:tcTxStyle b="off" i="off">
        <a:font>
          <a:latin typeface="DIN Alternate Bold"/>
          <a:ea typeface="DIN Alternate Bold"/>
          <a:cs typeface="DIN Alternate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51504B">
              <a:alpha val="80000"/>
            </a:srgbClr>
          </a:solidFill>
        </a:fill>
      </a:tcStyle>
    </a:lastRow>
    <a:firstRow>
      <a:tcTxStyle b="off" i="off">
        <a:font>
          <a:latin typeface="DIN Alternate Bold"/>
          <a:ea typeface="DIN Alternate Bold"/>
          <a:cs typeface="DIN Alternate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51504B">
              <a:alpha val="80000"/>
            </a:srgbClr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Iowan Old Style Roman"/>
          <a:ea typeface="Iowan Old Style Roman"/>
          <a:cs typeface="Iowan Old Style Roman"/>
        </a:font>
        <a:srgbClr val="5C5C5C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5C5C5C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C5C5C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C5C5C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ff" i="off">
        <a:font>
          <a:latin typeface="DIN Alternate Bold"/>
          <a:ea typeface="DIN Alternate Bold"/>
          <a:cs typeface="DIN Alternate Bold"/>
        </a:font>
        <a:srgbClr val="5C5C5C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5C5C5C"/>
              </a:solidFill>
              <a:prstDash val="solid"/>
              <a:miter lim="400000"/>
            </a:ln>
          </a:right>
          <a:top>
            <a:ln w="12700" cap="flat">
              <a:solidFill>
                <a:srgbClr val="5C5C5C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C5C5C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C5C5C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Col>
    <a:lastRow>
      <a:tcTxStyle b="off" i="off">
        <a:font>
          <a:latin typeface="DIN Alternate Bold"/>
          <a:ea typeface="DIN Alternate Bold"/>
          <a:cs typeface="DIN Alternate Bold"/>
        </a:font>
        <a:srgbClr val="5C5C5C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5C5C5C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5C5C5C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DIN Alternate Bold"/>
          <a:ea typeface="DIN Alternate Bold"/>
          <a:cs typeface="DIN Alternate Bold"/>
        </a:font>
        <a:srgbClr val="5C5C5C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5C5C5C"/>
              </a:solidFill>
              <a:prstDash val="solid"/>
              <a:miter lim="400000"/>
            </a:ln>
          </a:bottom>
          <a:insideH>
            <a:ln w="12700" cap="flat">
              <a:solidFill>
                <a:srgbClr val="5C5C5C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563"/>
  </p:normalViewPr>
  <p:slideViewPr>
    <p:cSldViewPr snapToGrid="0">
      <p:cViewPr varScale="1">
        <p:scale>
          <a:sx n="57" d="100"/>
          <a:sy n="57" d="100"/>
        </p:scale>
        <p:origin x="200" y="5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17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Guest User" userId="S::urn:spo:anon#80ef38d1438efc9c5420e353dd2db1a83b21d4ecb97ba7c621778635b16fc3c7::" providerId="AD" clId="Web-{9180C2EE-E3B4-4E48-A6BF-8AAC16C08CA9}"/>
    <pc:docChg chg="addSld modSld">
      <pc:chgData name="Guest User" userId="S::urn:spo:anon#80ef38d1438efc9c5420e353dd2db1a83b21d4ecb97ba7c621778635b16fc3c7::" providerId="AD" clId="Web-{9180C2EE-E3B4-4E48-A6BF-8AAC16C08CA9}" dt="2023-06-01T22:22:30.788" v="370" actId="20577"/>
      <pc:docMkLst>
        <pc:docMk/>
      </pc:docMkLst>
      <pc:sldChg chg="modSp">
        <pc:chgData name="Guest User" userId="S::urn:spo:anon#80ef38d1438efc9c5420e353dd2db1a83b21d4ecb97ba7c621778635b16fc3c7::" providerId="AD" clId="Web-{9180C2EE-E3B4-4E48-A6BF-8AAC16C08CA9}" dt="2023-06-01T22:22:30.788" v="370" actId="20577"/>
        <pc:sldMkLst>
          <pc:docMk/>
          <pc:sldMk cId="0" sldId="265"/>
        </pc:sldMkLst>
        <pc:spChg chg="mod">
          <ac:chgData name="Guest User" userId="S::urn:spo:anon#80ef38d1438efc9c5420e353dd2db1a83b21d4ecb97ba7c621778635b16fc3c7::" providerId="AD" clId="Web-{9180C2EE-E3B4-4E48-A6BF-8AAC16C08CA9}" dt="2023-06-01T22:22:30.788" v="370" actId="20577"/>
          <ac:spMkLst>
            <pc:docMk/>
            <pc:sldMk cId="0" sldId="265"/>
            <ac:spMk id="260" creationId="{00000000-0000-0000-0000-000000000000}"/>
          </ac:spMkLst>
        </pc:spChg>
      </pc:sldChg>
      <pc:sldChg chg="addSp modSp new">
        <pc:chgData name="Guest User" userId="S::urn:spo:anon#80ef38d1438efc9c5420e353dd2db1a83b21d4ecb97ba7c621778635b16fc3c7::" providerId="AD" clId="Web-{9180C2EE-E3B4-4E48-A6BF-8AAC16C08CA9}" dt="2023-06-01T22:07:33.607" v="179" actId="20577"/>
        <pc:sldMkLst>
          <pc:docMk/>
          <pc:sldMk cId="1759356973" sldId="266"/>
        </pc:sldMkLst>
        <pc:spChg chg="mod">
          <ac:chgData name="Guest User" userId="S::urn:spo:anon#80ef38d1438efc9c5420e353dd2db1a83b21d4ecb97ba7c621778635b16fc3c7::" providerId="AD" clId="Web-{9180C2EE-E3B4-4E48-A6BF-8AAC16C08CA9}" dt="2023-06-01T22:02:58.576" v="38" actId="20577"/>
          <ac:spMkLst>
            <pc:docMk/>
            <pc:sldMk cId="1759356973" sldId="266"/>
            <ac:spMk id="2" creationId="{8737B1CC-2FFB-6728-866F-A606DA60A505}"/>
          </ac:spMkLst>
        </pc:spChg>
        <pc:spChg chg="add mod">
          <ac:chgData name="Guest User" userId="S::urn:spo:anon#80ef38d1438efc9c5420e353dd2db1a83b21d4ecb97ba7c621778635b16fc3c7::" providerId="AD" clId="Web-{9180C2EE-E3B4-4E48-A6BF-8AAC16C08CA9}" dt="2023-06-01T22:07:33.607" v="179" actId="20577"/>
          <ac:spMkLst>
            <pc:docMk/>
            <pc:sldMk cId="1759356973" sldId="266"/>
            <ac:spMk id="4" creationId="{D6B17220-D9E2-E6F0-64FA-A15C953887EA}"/>
          </ac:spMkLst>
        </pc:spChg>
        <pc:picChg chg="add mod">
          <ac:chgData name="Guest User" userId="S::urn:spo:anon#80ef38d1438efc9c5420e353dd2db1a83b21d4ecb97ba7c621778635b16fc3c7::" providerId="AD" clId="Web-{9180C2EE-E3B4-4E48-A6BF-8AAC16C08CA9}" dt="2023-06-01T22:06:06.260" v="65" actId="14100"/>
          <ac:picMkLst>
            <pc:docMk/>
            <pc:sldMk cId="1759356973" sldId="266"/>
            <ac:picMk id="3" creationId="{882B3A07-B155-7D09-1004-00DA351D6AA7}"/>
          </ac:picMkLst>
        </pc:picChg>
      </pc:sldChg>
      <pc:sldChg chg="addSp delSp modSp add replId">
        <pc:chgData name="Guest User" userId="S::urn:spo:anon#80ef38d1438efc9c5420e353dd2db1a83b21d4ecb97ba7c621778635b16fc3c7::" providerId="AD" clId="Web-{9180C2EE-E3B4-4E48-A6BF-8AAC16C08CA9}" dt="2023-06-01T22:12:10.498" v="360" actId="1076"/>
        <pc:sldMkLst>
          <pc:docMk/>
          <pc:sldMk cId="2319428342" sldId="267"/>
        </pc:sldMkLst>
        <pc:spChg chg="mod">
          <ac:chgData name="Guest User" userId="S::urn:spo:anon#80ef38d1438efc9c5420e353dd2db1a83b21d4ecb97ba7c621778635b16fc3c7::" providerId="AD" clId="Web-{9180C2EE-E3B4-4E48-A6BF-8AAC16C08CA9}" dt="2023-06-01T22:07:48.716" v="189" actId="20577"/>
          <ac:spMkLst>
            <pc:docMk/>
            <pc:sldMk cId="2319428342" sldId="267"/>
            <ac:spMk id="2" creationId="{8737B1CC-2FFB-6728-866F-A606DA60A505}"/>
          </ac:spMkLst>
        </pc:spChg>
        <pc:spChg chg="mod">
          <ac:chgData name="Guest User" userId="S::urn:spo:anon#80ef38d1438efc9c5420e353dd2db1a83b21d4ecb97ba7c621778635b16fc3c7::" providerId="AD" clId="Web-{9180C2EE-E3B4-4E48-A6BF-8AAC16C08CA9}" dt="2023-06-01T22:12:10.498" v="360" actId="1076"/>
          <ac:spMkLst>
            <pc:docMk/>
            <pc:sldMk cId="2319428342" sldId="267"/>
            <ac:spMk id="4" creationId="{D6B17220-D9E2-E6F0-64FA-A15C953887EA}"/>
          </ac:spMkLst>
        </pc:spChg>
        <pc:picChg chg="del">
          <ac:chgData name="Guest User" userId="S::urn:spo:anon#80ef38d1438efc9c5420e353dd2db1a83b21d4ecb97ba7c621778635b16fc3c7::" providerId="AD" clId="Web-{9180C2EE-E3B4-4E48-A6BF-8AAC16C08CA9}" dt="2023-06-01T22:08:25.124" v="216"/>
          <ac:picMkLst>
            <pc:docMk/>
            <pc:sldMk cId="2319428342" sldId="267"/>
            <ac:picMk id="3" creationId="{882B3A07-B155-7D09-1004-00DA351D6AA7}"/>
          </ac:picMkLst>
        </pc:picChg>
        <pc:picChg chg="add mod">
          <ac:chgData name="Guest User" userId="S::urn:spo:anon#80ef38d1438efc9c5420e353dd2db1a83b21d4ecb97ba7c621778635b16fc3c7::" providerId="AD" clId="Web-{9180C2EE-E3B4-4E48-A6BF-8AAC16C08CA9}" dt="2023-06-01T22:10:51.508" v="276" actId="14100"/>
          <ac:picMkLst>
            <pc:docMk/>
            <pc:sldMk cId="2319428342" sldId="267"/>
            <ac:picMk id="5" creationId="{59CD879C-EE3D-76FF-C6D7-AA5D91FF245F}"/>
          </ac:picMkLst>
        </pc:picChg>
      </pc:sldChg>
    </pc:docChg>
  </pc:docChgLst>
  <pc:docChgLst>
    <pc:chgData name="Guest User" userId="S::urn:spo:anon#80ef38d1438efc9c5420e353dd2db1a83b21d4ecb97ba7c621778635b16fc3c7::" providerId="AD" clId="Web-{DD418D4A-EFAF-4E15-8C6C-E57C54F99810}"/>
    <pc:docChg chg="modSld">
      <pc:chgData name="Guest User" userId="S::urn:spo:anon#80ef38d1438efc9c5420e353dd2db1a83b21d4ecb97ba7c621778635b16fc3c7::" providerId="AD" clId="Web-{DD418D4A-EFAF-4E15-8C6C-E57C54F99810}" dt="2023-06-02T12:27:07.322" v="1" actId="20577"/>
      <pc:docMkLst>
        <pc:docMk/>
      </pc:docMkLst>
      <pc:sldChg chg="modSp">
        <pc:chgData name="Guest User" userId="S::urn:spo:anon#80ef38d1438efc9c5420e353dd2db1a83b21d4ecb97ba7c621778635b16fc3c7::" providerId="AD" clId="Web-{DD418D4A-EFAF-4E15-8C6C-E57C54F99810}" dt="2023-06-02T12:27:07.322" v="1" actId="20577"/>
        <pc:sldMkLst>
          <pc:docMk/>
          <pc:sldMk cId="0" sldId="257"/>
        </pc:sldMkLst>
        <pc:spChg chg="mod">
          <ac:chgData name="Guest User" userId="S::urn:spo:anon#80ef38d1438efc9c5420e353dd2db1a83b21d4ecb97ba7c621778635b16fc3c7::" providerId="AD" clId="Web-{DD418D4A-EFAF-4E15-8C6C-E57C54F99810}" dt="2023-06-02T12:27:07.322" v="1" actId="20577"/>
          <ac:spMkLst>
            <pc:docMk/>
            <pc:sldMk cId="0" sldId="257"/>
            <ac:spMk id="182" creationId="{00000000-0000-0000-0000-000000000000}"/>
          </ac:spMkLst>
        </pc:spChg>
      </pc:sldChg>
    </pc:docChg>
  </pc:docChgLst>
</pc:chgInfo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Shape 168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69" name="Shape 169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Line"/>
          <p:cNvSpPr/>
          <p:nvPr/>
        </p:nvSpPr>
        <p:spPr>
          <a:xfrm>
            <a:off x="762023" y="3683001"/>
            <a:ext cx="15834857" cy="3"/>
          </a:xfrm>
          <a:prstGeom prst="line">
            <a:avLst/>
          </a:prstGeom>
          <a:ln w="38100" cap="rnd">
            <a:solidFill>
              <a:srgbClr val="A4354C"/>
            </a:solidFill>
            <a:custDash>
              <a:ds d="100000" sp="200000"/>
            </a:custDash>
          </a:ln>
        </p:spPr>
        <p:txBody>
          <a:bodyPr lIns="67735" tIns="67735" rIns="67735" bIns="67735" anchor="ctr"/>
          <a:lstStyle/>
          <a:p>
            <a:pPr defTabSz="609630">
              <a:spcBef>
                <a:spcPts val="0"/>
              </a:spcBef>
              <a:defRPr sz="1200" spc="0">
                <a:solidFill>
                  <a:srgbClr val="000000"/>
                </a:solidFill>
              </a:defRPr>
            </a:pPr>
            <a:endParaRPr sz="1600"/>
          </a:p>
        </p:txBody>
      </p:sp>
      <p:sp>
        <p:nvSpPr>
          <p:cNvPr id="12" name="Title Text"/>
          <p:cNvSpPr txBox="1">
            <a:spLocks noGrp="1"/>
          </p:cNvSpPr>
          <p:nvPr>
            <p:ph type="title"/>
          </p:nvPr>
        </p:nvSpPr>
        <p:spPr>
          <a:xfrm>
            <a:off x="762024" y="571500"/>
            <a:ext cx="15816216" cy="3375770"/>
          </a:xfrm>
          <a:prstGeom prst="rect">
            <a:avLst/>
          </a:prstGeom>
        </p:spPr>
        <p:txBody>
          <a:bodyPr anchor="b"/>
          <a:lstStyle>
            <a:lvl1pPr algn="r">
              <a:lnSpc>
                <a:spcPct val="80000"/>
              </a:lnSpc>
              <a:spcBef>
                <a:spcPts val="0"/>
              </a:spcBef>
              <a:defRPr sz="16134"/>
            </a:lvl1pPr>
          </a:lstStyle>
          <a:p>
            <a:r>
              <a:t>Title Text</a:t>
            </a:r>
          </a:p>
        </p:txBody>
      </p:sp>
      <p:sp>
        <p:nvSpPr>
          <p:cNvPr id="13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762024" y="3898900"/>
            <a:ext cx="15816216" cy="3263900"/>
          </a:xfrm>
          <a:prstGeom prst="rect">
            <a:avLst/>
          </a:prstGeom>
        </p:spPr>
        <p:txBody>
          <a:bodyPr/>
          <a:lstStyle>
            <a:lvl1pPr marL="0" indent="0" algn="r">
              <a:lnSpc>
                <a:spcPct val="70000"/>
              </a:lnSpc>
              <a:spcBef>
                <a:spcPts val="0"/>
              </a:spcBef>
              <a:buSzTx/>
              <a:buFontTx/>
              <a:buNone/>
              <a:defRPr sz="6400">
                <a:solidFill>
                  <a:srgbClr val="747676"/>
                </a:solidFill>
              </a:defRPr>
            </a:lvl1pPr>
            <a:lvl2pPr marL="0" indent="0" algn="r">
              <a:lnSpc>
                <a:spcPct val="70000"/>
              </a:lnSpc>
              <a:spcBef>
                <a:spcPts val="0"/>
              </a:spcBef>
              <a:buSzTx/>
              <a:buFontTx/>
              <a:buNone/>
              <a:defRPr sz="6400">
                <a:solidFill>
                  <a:srgbClr val="747676"/>
                </a:solidFill>
              </a:defRPr>
            </a:lvl2pPr>
            <a:lvl3pPr marL="0" indent="0" algn="r">
              <a:lnSpc>
                <a:spcPct val="70000"/>
              </a:lnSpc>
              <a:spcBef>
                <a:spcPts val="0"/>
              </a:spcBef>
              <a:buSzTx/>
              <a:buFontTx/>
              <a:buNone/>
              <a:defRPr sz="6400">
                <a:solidFill>
                  <a:srgbClr val="747676"/>
                </a:solidFill>
              </a:defRPr>
            </a:lvl3pPr>
            <a:lvl4pPr marL="0" indent="0" algn="r">
              <a:lnSpc>
                <a:spcPct val="70000"/>
              </a:lnSpc>
              <a:spcBef>
                <a:spcPts val="0"/>
              </a:spcBef>
              <a:buSzTx/>
              <a:buFontTx/>
              <a:buNone/>
              <a:defRPr sz="6400">
                <a:solidFill>
                  <a:srgbClr val="747676"/>
                </a:solidFill>
              </a:defRPr>
            </a:lvl4pPr>
            <a:lvl5pPr marL="0" indent="0" algn="r">
              <a:lnSpc>
                <a:spcPct val="70000"/>
              </a:lnSpc>
              <a:spcBef>
                <a:spcPts val="0"/>
              </a:spcBef>
              <a:buSzTx/>
              <a:buFontTx/>
              <a:buNone/>
              <a:defRPr sz="6400">
                <a:solidFill>
                  <a:srgbClr val="747676"/>
                </a:solidFill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pic>
        <p:nvPicPr>
          <p:cNvPr id="14" name="LogoFisica_2019.png" descr="LogoFisica_2019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098297" y="7017400"/>
            <a:ext cx="2104112" cy="1578036"/>
          </a:xfrm>
          <a:prstGeom prst="rect">
            <a:avLst/>
          </a:prstGeom>
          <a:ln w="12700">
            <a:miter lim="400000"/>
          </a:ln>
        </p:spPr>
      </p:pic>
      <p:pic>
        <p:nvPicPr>
          <p:cNvPr id="15" name="LogoInfnTransparent.png" descr="LogoInfnTransparent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89824" y="7313387"/>
            <a:ext cx="3435513" cy="1854201"/>
          </a:xfrm>
          <a:prstGeom prst="rect">
            <a:avLst/>
          </a:prstGeom>
          <a:ln w="12700">
            <a:miter lim="400000"/>
          </a:ln>
        </p:spPr>
      </p:pic>
      <p:pic>
        <p:nvPicPr>
          <p:cNvPr id="16" name="droppedImage.tiff" descr="droppedImage.tiff"/>
          <p:cNvPicPr>
            <a:picLocks noChangeAspect="1"/>
          </p:cNvPicPr>
          <p:nvPr/>
        </p:nvPicPr>
        <p:blipFill>
          <a:blip r:embed="rId4"/>
          <a:srcRect b="10000"/>
          <a:stretch>
            <a:fillRect/>
          </a:stretch>
        </p:blipFill>
        <p:spPr>
          <a:xfrm>
            <a:off x="5469634" y="7086600"/>
            <a:ext cx="3362412" cy="2171700"/>
          </a:xfrm>
          <a:prstGeom prst="rect">
            <a:avLst/>
          </a:prstGeom>
          <a:ln w="12700">
            <a:miter lim="400000"/>
          </a:ln>
        </p:spPr>
      </p:pic>
      <p:pic>
        <p:nvPicPr>
          <p:cNvPr id="17" name="droppedImage.pdf" descr="droppedImage.pdf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23849" y="7145024"/>
            <a:ext cx="3713613" cy="2149152"/>
          </a:xfrm>
          <a:prstGeom prst="rect">
            <a:avLst/>
          </a:prstGeom>
          <a:ln w="12700">
            <a:miter lim="400000"/>
          </a:ln>
        </p:spPr>
      </p:pic>
      <p:sp>
        <p:nvSpPr>
          <p:cNvPr id="18" name="UNIVERSITÀ  DI PAVIA"/>
          <p:cNvSpPr txBox="1"/>
          <p:nvPr/>
        </p:nvSpPr>
        <p:spPr>
          <a:xfrm>
            <a:off x="13932118" y="8479618"/>
            <a:ext cx="2418635" cy="9985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67735" tIns="67735" rIns="67735" bIns="67735" anchor="ctr">
            <a:spAutoFit/>
          </a:bodyPr>
          <a:lstStyle/>
          <a:p>
            <a:pPr algn="ctr">
              <a:defRPr sz="2100" spc="21">
                <a:solidFill>
                  <a:srgbClr val="A4354C"/>
                </a:solidFill>
              </a:defRPr>
            </a:pPr>
            <a:r>
              <a:rPr sz="2800"/>
              <a:t>UNIVERSITÀ </a:t>
            </a:r>
            <a:br>
              <a:rPr sz="2800"/>
            </a:br>
            <a:r>
              <a:rPr sz="2800"/>
              <a:t>DI PAVIA</a:t>
            </a:r>
          </a:p>
        </p:txBody>
      </p:sp>
      <p:sp>
        <p:nvSpPr>
          <p:cNvPr id="19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6136722" y="9189157"/>
            <a:ext cx="394339" cy="430824"/>
          </a:xfrm>
          <a:prstGeom prst="rect">
            <a:avLst/>
          </a:prstGeom>
        </p:spPr>
        <p:txBody>
          <a:bodyPr/>
          <a:lstStyle>
            <a:lvl1pPr>
              <a:defRPr sz="2133"/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6567216" y="9185370"/>
            <a:ext cx="750205" cy="738792"/>
          </a:xfrm>
          <a:prstGeom prst="rect">
            <a:avLst/>
          </a:prstGeom>
        </p:spPr>
        <p:txBody>
          <a:bodyPr/>
          <a:lstStyle>
            <a:lvl1pPr algn="ctr">
              <a:defRPr sz="4134">
                <a:solidFill>
                  <a:srgbClr val="000000"/>
                </a:solidFill>
                <a:latin typeface="Optima"/>
                <a:ea typeface="Optima"/>
                <a:cs typeface="Optima"/>
                <a:sym typeface="Optima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Line"/>
          <p:cNvSpPr/>
          <p:nvPr/>
        </p:nvSpPr>
        <p:spPr>
          <a:xfrm>
            <a:off x="338411" y="812520"/>
            <a:ext cx="16612347" cy="1"/>
          </a:xfrm>
          <a:prstGeom prst="line">
            <a:avLst/>
          </a:prstGeom>
          <a:ln w="38160">
            <a:solidFill>
              <a:srgbClr val="3465A4"/>
            </a:solidFill>
            <a:miter/>
          </a:ln>
        </p:spPr>
        <p:txBody>
          <a:bodyPr lIns="60961" rIns="60961"/>
          <a:lstStyle/>
          <a:p>
            <a:pPr defTabSz="1219261">
              <a:spcBef>
                <a:spcPts val="0"/>
              </a:spcBef>
              <a:defRPr sz="1800" spc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pPr>
            <a:endParaRPr sz="2400"/>
          </a:p>
        </p:txBody>
      </p:sp>
      <p:pic>
        <p:nvPicPr>
          <p:cNvPr id="118" name="image6.png" descr="image6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4004" y="9214920"/>
            <a:ext cx="1966141" cy="502561"/>
          </a:xfrm>
          <a:prstGeom prst="rect">
            <a:avLst/>
          </a:prstGeom>
          <a:ln w="12700">
            <a:miter lim="400000"/>
          </a:ln>
        </p:spPr>
      </p:pic>
      <p:sp>
        <p:nvSpPr>
          <p:cNvPr id="119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6575484" y="9017268"/>
            <a:ext cx="739944" cy="728531"/>
          </a:xfrm>
          <a:prstGeom prst="rect">
            <a:avLst/>
          </a:prstGeom>
        </p:spPr>
        <p:txBody>
          <a:bodyPr lIns="45719" tIns="45719" rIns="45719" bIns="45719" anchor="ctr"/>
          <a:lstStyle>
            <a:lvl1pPr defTabSz="1219261">
              <a:defRPr sz="4134">
                <a:solidFill>
                  <a:srgbClr val="000000"/>
                </a:solidFill>
                <a:latin typeface="Optima"/>
                <a:ea typeface="Optima"/>
                <a:cs typeface="Optima"/>
                <a:sym typeface="Optima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Cen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Title Text"/>
          <p:cNvSpPr txBox="1">
            <a:spLocks noGrp="1"/>
          </p:cNvSpPr>
          <p:nvPr>
            <p:ph type="title"/>
          </p:nvPr>
        </p:nvSpPr>
        <p:spPr>
          <a:xfrm>
            <a:off x="762024" y="571500"/>
            <a:ext cx="15816216" cy="5181600"/>
          </a:xfrm>
          <a:prstGeom prst="rect">
            <a:avLst/>
          </a:prstGeom>
        </p:spPr>
        <p:txBody>
          <a:bodyPr anchor="b"/>
          <a:lstStyle>
            <a:lvl1pPr algn="r">
              <a:lnSpc>
                <a:spcPct val="80000"/>
              </a:lnSpc>
              <a:spcBef>
                <a:spcPts val="0"/>
              </a:spcBef>
              <a:defRPr sz="16134">
                <a:solidFill>
                  <a:srgbClr val="B2284A"/>
                </a:solidFill>
              </a:defRPr>
            </a:lvl1pPr>
          </a:lstStyle>
          <a:p>
            <a:r>
              <a:t>Title Text</a:t>
            </a:r>
          </a:p>
        </p:txBody>
      </p:sp>
      <p:sp>
        <p:nvSpPr>
          <p:cNvPr id="127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6129940" y="9189157"/>
            <a:ext cx="394339" cy="430824"/>
          </a:xfrm>
          <a:prstGeom prst="rect">
            <a:avLst/>
          </a:prstGeom>
        </p:spPr>
        <p:txBody>
          <a:bodyPr/>
          <a:lstStyle>
            <a:lvl1pPr>
              <a:defRPr sz="2133"/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Line"/>
          <p:cNvSpPr/>
          <p:nvPr/>
        </p:nvSpPr>
        <p:spPr>
          <a:xfrm>
            <a:off x="762024" y="1574800"/>
            <a:ext cx="15816216" cy="0"/>
          </a:xfrm>
          <a:prstGeom prst="line">
            <a:avLst/>
          </a:prstGeom>
          <a:ln w="38100" cap="rnd">
            <a:solidFill>
              <a:srgbClr val="B2284A"/>
            </a:solidFill>
            <a:custDash>
              <a:ds d="100000" sp="200000"/>
            </a:custDash>
          </a:ln>
        </p:spPr>
        <p:txBody>
          <a:bodyPr lIns="0" tIns="0" rIns="0" bIns="0"/>
          <a:lstStyle/>
          <a:p>
            <a:pPr defTabSz="609630">
              <a:spcBef>
                <a:spcPts val="0"/>
              </a:spcBef>
              <a:defRPr sz="1200" spc="0">
                <a:solidFill>
                  <a:srgbClr val="000000"/>
                </a:solidFill>
              </a:defRPr>
            </a:pPr>
            <a:endParaRPr sz="1600"/>
          </a:p>
        </p:txBody>
      </p:sp>
      <p:sp>
        <p:nvSpPr>
          <p:cNvPr id="135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B2284A"/>
                </a:solidFill>
              </a:defRPr>
            </a:lvl1pPr>
          </a:lstStyle>
          <a:p>
            <a:r>
              <a:t>Title Text</a:t>
            </a:r>
          </a:p>
        </p:txBody>
      </p:sp>
      <p:sp>
        <p:nvSpPr>
          <p:cNvPr id="136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5957905" y="9080500"/>
            <a:ext cx="613951" cy="677237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5957905" y="9067800"/>
            <a:ext cx="613951" cy="677237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Line"/>
          <p:cNvSpPr/>
          <p:nvPr/>
        </p:nvSpPr>
        <p:spPr>
          <a:xfrm>
            <a:off x="762024" y="1574800"/>
            <a:ext cx="15816216" cy="0"/>
          </a:xfrm>
          <a:prstGeom prst="line">
            <a:avLst/>
          </a:prstGeom>
          <a:ln w="38100" cap="rnd">
            <a:solidFill>
              <a:srgbClr val="B2284A"/>
            </a:solidFill>
            <a:custDash>
              <a:ds d="100000" sp="200000"/>
            </a:custDash>
          </a:ln>
        </p:spPr>
        <p:txBody>
          <a:bodyPr lIns="0" tIns="0" rIns="0" bIns="0"/>
          <a:lstStyle/>
          <a:p>
            <a:pPr defTabSz="609630">
              <a:spcBef>
                <a:spcPts val="0"/>
              </a:spcBef>
              <a:defRPr sz="1200" spc="0">
                <a:solidFill>
                  <a:srgbClr val="000000"/>
                </a:solidFill>
              </a:defRPr>
            </a:pPr>
            <a:endParaRPr sz="1600"/>
          </a:p>
        </p:txBody>
      </p:sp>
      <p:sp>
        <p:nvSpPr>
          <p:cNvPr id="151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B2284A"/>
                </a:solidFill>
              </a:defRPr>
            </a:lvl1pPr>
          </a:lstStyle>
          <a:p>
            <a:r>
              <a:t>Title Text</a:t>
            </a:r>
          </a:p>
        </p:txBody>
      </p:sp>
      <p:sp>
        <p:nvSpPr>
          <p:cNvPr id="152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5957905" y="9080500"/>
            <a:ext cx="613951" cy="677237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Line"/>
          <p:cNvSpPr/>
          <p:nvPr/>
        </p:nvSpPr>
        <p:spPr>
          <a:xfrm>
            <a:off x="762024" y="1574800"/>
            <a:ext cx="15816216" cy="0"/>
          </a:xfrm>
          <a:prstGeom prst="line">
            <a:avLst/>
          </a:prstGeom>
          <a:ln w="38100" cap="rnd">
            <a:solidFill>
              <a:srgbClr val="B2284A"/>
            </a:solidFill>
            <a:custDash>
              <a:ds d="100000" sp="200000"/>
            </a:custDash>
          </a:ln>
        </p:spPr>
        <p:txBody>
          <a:bodyPr lIns="0" tIns="0" rIns="0" bIns="0"/>
          <a:lstStyle/>
          <a:p>
            <a:pPr defTabSz="609630">
              <a:spcBef>
                <a:spcPts val="0"/>
              </a:spcBef>
              <a:defRPr sz="1200" spc="0">
                <a:solidFill>
                  <a:srgbClr val="000000"/>
                </a:solidFill>
              </a:defRPr>
            </a:pPr>
            <a:endParaRPr sz="1600"/>
          </a:p>
        </p:txBody>
      </p:sp>
      <p:sp>
        <p:nvSpPr>
          <p:cNvPr id="160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B2284A"/>
                </a:solidFill>
              </a:defRPr>
            </a:lvl1pPr>
          </a:lstStyle>
          <a:p>
            <a:r>
              <a:t>Title Text</a:t>
            </a:r>
          </a:p>
        </p:txBody>
      </p:sp>
      <p:sp>
        <p:nvSpPr>
          <p:cNvPr id="161" name="Body Level One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62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5957905" y="9080500"/>
            <a:ext cx="613951" cy="677237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"/>
          <p:cNvSpPr>
            <a:spLocks noGrp="1"/>
          </p:cNvSpPr>
          <p:nvPr>
            <p:ph type="body" sz="half" idx="21"/>
          </p:nvPr>
        </p:nvSpPr>
        <p:spPr>
          <a:xfrm>
            <a:off x="0" y="5422900"/>
            <a:ext cx="17340263" cy="3606800"/>
          </a:xfrm>
          <a:prstGeom prst="rect">
            <a:avLst/>
          </a:prstGeom>
          <a:solidFill>
            <a:srgbClr val="FFFFFF"/>
          </a:solidFill>
        </p:spPr>
        <p:txBody>
          <a:bodyPr anchor="ctr">
            <a:noAutofit/>
          </a:bodyPr>
          <a:lstStyle>
            <a:lvl1pPr marL="0" indent="0" algn="ctr">
              <a:spcBef>
                <a:spcPts val="0"/>
              </a:spcBef>
              <a:buSzTx/>
              <a:buFontTx/>
              <a:buNone/>
              <a:defRPr sz="2400">
                <a:latin typeface="DIN Alternate Bold"/>
                <a:sym typeface="DIN Alternate Bold"/>
              </a:defRPr>
            </a:lvl1pPr>
          </a:lstStyle>
          <a:p>
            <a:pPr marL="0" indent="0" algn="ctr">
              <a:spcBef>
                <a:spcPts val="0"/>
              </a:spcBef>
              <a:buSzTx/>
              <a:buFontTx/>
              <a:buNone/>
              <a:defRPr sz="2400">
                <a:latin typeface="DIN Alternate Bold"/>
                <a:ea typeface="DIN Alternate Bold"/>
                <a:cs typeface="DIN Alternate Bold"/>
                <a:sym typeface="DIN Alternate Bold"/>
              </a:defRPr>
            </a:pPr>
            <a:endParaRPr/>
          </a:p>
        </p:txBody>
      </p:sp>
      <p:sp>
        <p:nvSpPr>
          <p:cNvPr id="27" name="Line"/>
          <p:cNvSpPr/>
          <p:nvPr/>
        </p:nvSpPr>
        <p:spPr>
          <a:xfrm flipV="1">
            <a:off x="762023" y="7619996"/>
            <a:ext cx="15833150" cy="4"/>
          </a:xfrm>
          <a:prstGeom prst="line">
            <a:avLst/>
          </a:prstGeom>
          <a:ln w="38100" cap="rnd">
            <a:solidFill>
              <a:srgbClr val="747676"/>
            </a:solidFill>
            <a:custDash>
              <a:ds d="100000" sp="200000"/>
            </a:custDash>
          </a:ln>
        </p:spPr>
        <p:txBody>
          <a:bodyPr lIns="67735" tIns="67735" rIns="67735" bIns="67735" anchor="ctr"/>
          <a:lstStyle/>
          <a:p>
            <a:pPr defTabSz="609630">
              <a:spcBef>
                <a:spcPts val="0"/>
              </a:spcBef>
              <a:defRPr sz="1200" spc="0">
                <a:solidFill>
                  <a:srgbClr val="000000"/>
                </a:solidFill>
              </a:defRPr>
            </a:pPr>
            <a:endParaRPr sz="1600"/>
          </a:p>
        </p:txBody>
      </p:sp>
      <p:sp>
        <p:nvSpPr>
          <p:cNvPr id="28" name="Title Text"/>
          <p:cNvSpPr txBox="1">
            <a:spLocks noGrp="1"/>
          </p:cNvSpPr>
          <p:nvPr>
            <p:ph type="title"/>
          </p:nvPr>
        </p:nvSpPr>
        <p:spPr>
          <a:xfrm>
            <a:off x="762024" y="5562600"/>
            <a:ext cx="15816216" cy="2209800"/>
          </a:xfrm>
          <a:prstGeom prst="rect">
            <a:avLst/>
          </a:prstGeom>
        </p:spPr>
        <p:txBody>
          <a:bodyPr anchor="b"/>
          <a:lstStyle>
            <a:lvl1pPr algn="r">
              <a:lnSpc>
                <a:spcPct val="80000"/>
              </a:lnSpc>
              <a:spcBef>
                <a:spcPts val="0"/>
              </a:spcBef>
              <a:defRPr sz="16134">
                <a:solidFill>
                  <a:srgbClr val="5C5C5C"/>
                </a:solidFill>
              </a:defRPr>
            </a:lvl1pPr>
          </a:lstStyle>
          <a:p>
            <a:r>
              <a:t>Title Text</a:t>
            </a:r>
          </a:p>
        </p:txBody>
      </p:sp>
      <p:sp>
        <p:nvSpPr>
          <p:cNvPr id="29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762024" y="7670800"/>
            <a:ext cx="15816216" cy="1231900"/>
          </a:xfrm>
          <a:prstGeom prst="rect">
            <a:avLst/>
          </a:prstGeom>
        </p:spPr>
        <p:txBody>
          <a:bodyPr/>
          <a:lstStyle>
            <a:lvl1pPr marL="0" indent="0" algn="r">
              <a:lnSpc>
                <a:spcPct val="70000"/>
              </a:lnSpc>
              <a:spcBef>
                <a:spcPts val="800"/>
              </a:spcBef>
              <a:buSzTx/>
              <a:buFontTx/>
              <a:buNone/>
              <a:defRPr sz="6400">
                <a:solidFill>
                  <a:srgbClr val="747676"/>
                </a:solidFill>
              </a:defRPr>
            </a:lvl1pPr>
            <a:lvl2pPr marL="0" indent="0" algn="r">
              <a:lnSpc>
                <a:spcPct val="70000"/>
              </a:lnSpc>
              <a:spcBef>
                <a:spcPts val="800"/>
              </a:spcBef>
              <a:buSzTx/>
              <a:buFontTx/>
              <a:buNone/>
              <a:defRPr sz="6400">
                <a:solidFill>
                  <a:srgbClr val="747676"/>
                </a:solidFill>
              </a:defRPr>
            </a:lvl2pPr>
            <a:lvl3pPr marL="0" indent="0" algn="r">
              <a:lnSpc>
                <a:spcPct val="70000"/>
              </a:lnSpc>
              <a:spcBef>
                <a:spcPts val="800"/>
              </a:spcBef>
              <a:buSzTx/>
              <a:buFontTx/>
              <a:buNone/>
              <a:defRPr sz="6400">
                <a:solidFill>
                  <a:srgbClr val="747676"/>
                </a:solidFill>
              </a:defRPr>
            </a:lvl3pPr>
            <a:lvl4pPr marL="0" indent="0" algn="r">
              <a:lnSpc>
                <a:spcPct val="70000"/>
              </a:lnSpc>
              <a:spcBef>
                <a:spcPts val="800"/>
              </a:spcBef>
              <a:buSzTx/>
              <a:buFontTx/>
              <a:buNone/>
              <a:defRPr sz="6400">
                <a:solidFill>
                  <a:srgbClr val="747676"/>
                </a:solidFill>
              </a:defRPr>
            </a:lvl4pPr>
            <a:lvl5pPr marL="0" indent="0" algn="r">
              <a:lnSpc>
                <a:spcPct val="70000"/>
              </a:lnSpc>
              <a:spcBef>
                <a:spcPts val="800"/>
              </a:spcBef>
              <a:buSzTx/>
              <a:buFontTx/>
              <a:buNone/>
              <a:defRPr sz="6400">
                <a:solidFill>
                  <a:srgbClr val="747676"/>
                </a:solidFill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0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6142004" y="9194800"/>
            <a:ext cx="394339" cy="430824"/>
          </a:xfrm>
          <a:prstGeom prst="rect">
            <a:avLst/>
          </a:prstGeom>
        </p:spPr>
        <p:txBody>
          <a:bodyPr/>
          <a:lstStyle>
            <a:lvl1pPr>
              <a:defRPr sz="2133">
                <a:solidFill>
                  <a:srgbClr val="CBCBCB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Cen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Title Text"/>
          <p:cNvSpPr txBox="1">
            <a:spLocks noGrp="1"/>
          </p:cNvSpPr>
          <p:nvPr>
            <p:ph type="title"/>
          </p:nvPr>
        </p:nvSpPr>
        <p:spPr>
          <a:xfrm>
            <a:off x="762024" y="571500"/>
            <a:ext cx="15816216" cy="5181600"/>
          </a:xfrm>
          <a:prstGeom prst="rect">
            <a:avLst/>
          </a:prstGeom>
        </p:spPr>
        <p:txBody>
          <a:bodyPr anchor="b"/>
          <a:lstStyle>
            <a:lvl1pPr algn="r">
              <a:lnSpc>
                <a:spcPct val="80000"/>
              </a:lnSpc>
              <a:spcBef>
                <a:spcPts val="0"/>
              </a:spcBef>
              <a:defRPr sz="16134"/>
            </a:lvl1pPr>
          </a:lstStyle>
          <a:p>
            <a:r>
              <a:t>Title Text</a:t>
            </a:r>
          </a:p>
        </p:txBody>
      </p:sp>
      <p:sp>
        <p:nvSpPr>
          <p:cNvPr id="38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6129940" y="9189157"/>
            <a:ext cx="394339" cy="430824"/>
          </a:xfrm>
          <a:prstGeom prst="rect">
            <a:avLst/>
          </a:prstGeom>
        </p:spPr>
        <p:txBody>
          <a:bodyPr/>
          <a:lstStyle>
            <a:lvl1pPr>
              <a:defRPr sz="2133"/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Line"/>
          <p:cNvSpPr/>
          <p:nvPr/>
        </p:nvSpPr>
        <p:spPr>
          <a:xfrm>
            <a:off x="762024" y="1574800"/>
            <a:ext cx="15816216" cy="0"/>
          </a:xfrm>
          <a:prstGeom prst="line">
            <a:avLst/>
          </a:prstGeom>
          <a:ln w="38100" cap="rnd">
            <a:solidFill>
              <a:srgbClr val="A4354C"/>
            </a:solidFill>
            <a:custDash>
              <a:ds d="100000" sp="200000"/>
            </a:custDash>
          </a:ln>
        </p:spPr>
        <p:txBody>
          <a:bodyPr lIns="67735" tIns="67735" rIns="67735" bIns="67735" anchor="ctr"/>
          <a:lstStyle/>
          <a:p>
            <a:pPr defTabSz="609630">
              <a:spcBef>
                <a:spcPts val="0"/>
              </a:spcBef>
              <a:defRPr sz="1200" spc="0">
                <a:solidFill>
                  <a:srgbClr val="000000"/>
                </a:solidFill>
              </a:defRPr>
            </a:pPr>
            <a:endParaRPr sz="1600"/>
          </a:p>
        </p:txBody>
      </p:sp>
      <p:sp>
        <p:nvSpPr>
          <p:cNvPr id="55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56" name="Body Level One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7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Type a quote here."/>
          <p:cNvSpPr txBox="1">
            <a:spLocks noGrp="1"/>
          </p:cNvSpPr>
          <p:nvPr>
            <p:ph type="body" sz="quarter" idx="21"/>
          </p:nvPr>
        </p:nvSpPr>
        <p:spPr>
          <a:xfrm>
            <a:off x="2590879" y="3870537"/>
            <a:ext cx="13987361" cy="1087477"/>
          </a:xfrm>
          <a:prstGeom prst="rect">
            <a:avLst/>
          </a:prstGeom>
        </p:spPr>
        <p:txBody>
          <a:bodyPr>
            <a:spAutoFit/>
          </a:bodyPr>
          <a:lstStyle>
            <a:lvl1pPr marL="0" indent="0">
              <a:spcBef>
                <a:spcPts val="2133"/>
              </a:spcBef>
              <a:buSzTx/>
              <a:buFontTx/>
              <a:buNone/>
              <a:defRPr sz="6400">
                <a:solidFill>
                  <a:srgbClr val="747676"/>
                </a:solidFill>
              </a:defRPr>
            </a:lvl1pPr>
          </a:lstStyle>
          <a:p>
            <a:r>
              <a:t>Type a quote here.</a:t>
            </a:r>
          </a:p>
        </p:txBody>
      </p:sp>
      <p:sp>
        <p:nvSpPr>
          <p:cNvPr id="65" name="-Johnny Appleseed"/>
          <p:cNvSpPr txBox="1">
            <a:spLocks noGrp="1"/>
          </p:cNvSpPr>
          <p:nvPr>
            <p:ph type="body" sz="quarter" idx="22"/>
          </p:nvPr>
        </p:nvSpPr>
        <p:spPr>
          <a:xfrm>
            <a:off x="2590879" y="7772400"/>
            <a:ext cx="13987361" cy="846194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r">
              <a:lnSpc>
                <a:spcPct val="70000"/>
              </a:lnSpc>
              <a:spcBef>
                <a:spcPts val="2133"/>
              </a:spcBef>
              <a:buSzTx/>
              <a:buFontTx/>
              <a:buNone/>
              <a:defRPr sz="6400" i="1">
                <a:solidFill>
                  <a:srgbClr val="6B6D6D"/>
                </a:solidFill>
              </a:defRPr>
            </a:lvl1pPr>
          </a:lstStyle>
          <a:p>
            <a:r>
              <a:t>-Johnny Appleseed</a:t>
            </a:r>
          </a:p>
        </p:txBody>
      </p:sp>
      <p:sp>
        <p:nvSpPr>
          <p:cNvPr id="66" name="“"/>
          <p:cNvSpPr txBox="1"/>
          <p:nvPr/>
        </p:nvSpPr>
        <p:spPr>
          <a:xfrm>
            <a:off x="677354" y="1771650"/>
            <a:ext cx="2263845" cy="3175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67735" tIns="67735" rIns="67735" bIns="67735" anchor="ctr"/>
          <a:lstStyle>
            <a:lvl1pPr>
              <a:lnSpc>
                <a:spcPct val="80000"/>
              </a:lnSpc>
              <a:spcBef>
                <a:spcPts val="0"/>
              </a:spcBef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1000" b="1" spc="0">
                <a:solidFill>
                  <a:srgbClr val="E4E4E4"/>
                </a:solidFill>
                <a:latin typeface="Baskerville"/>
                <a:ea typeface="Baskerville"/>
                <a:cs typeface="Baskerville"/>
                <a:sym typeface="Baskerville"/>
              </a:defRPr>
            </a:lvl1pPr>
          </a:lstStyle>
          <a:p>
            <a:r>
              <a:rPr sz="28001"/>
              <a:t>“</a:t>
            </a:r>
          </a:p>
        </p:txBody>
      </p:sp>
      <p:sp>
        <p:nvSpPr>
          <p:cNvPr id="67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6126716" y="9194800"/>
            <a:ext cx="394339" cy="430824"/>
          </a:xfrm>
          <a:prstGeom prst="rect">
            <a:avLst/>
          </a:prstGeom>
        </p:spPr>
        <p:txBody>
          <a:bodyPr/>
          <a:lstStyle>
            <a:lvl1pPr>
              <a:defRPr sz="2133"/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5957905" y="9067800"/>
            <a:ext cx="613951" cy="677237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Vario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5957905" y="9067800"/>
            <a:ext cx="613951" cy="677237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82" name="Some explanations here and here and some more explanation and what about more explanations"/>
          <p:cNvSpPr txBox="1">
            <a:spLocks noGrp="1"/>
          </p:cNvSpPr>
          <p:nvPr>
            <p:ph type="body" sz="quarter" idx="21"/>
          </p:nvPr>
        </p:nvSpPr>
        <p:spPr>
          <a:xfrm>
            <a:off x="10737648" y="1854783"/>
            <a:ext cx="5827165" cy="4042517"/>
          </a:xfrm>
          <a:prstGeom prst="rect">
            <a:avLst/>
          </a:prstGeom>
        </p:spPr>
        <p:txBody>
          <a:bodyPr anchor="ctr">
            <a:spAutoFit/>
          </a:bodyPr>
          <a:lstStyle>
            <a:lvl1pPr marL="0" indent="0">
              <a:spcBef>
                <a:spcPts val="1867"/>
              </a:spcBef>
              <a:buSzTx/>
              <a:buFontTx/>
              <a:buNone/>
              <a:defRPr spc="43"/>
            </a:lvl1pPr>
          </a:lstStyle>
          <a:p>
            <a:r>
              <a:t>Some explanations here and here and some more explanation and what about more explanations</a:t>
            </a:r>
          </a:p>
        </p:txBody>
      </p:sp>
      <p:sp>
        <p:nvSpPr>
          <p:cNvPr id="83" name="Image"/>
          <p:cNvSpPr>
            <a:spLocks noGrp="1"/>
          </p:cNvSpPr>
          <p:nvPr>
            <p:ph type="pic" sz="half" idx="22"/>
          </p:nvPr>
        </p:nvSpPr>
        <p:spPr>
          <a:xfrm>
            <a:off x="765066" y="2000060"/>
            <a:ext cx="9413956" cy="488334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84" name="The Q-x Plane"/>
          <p:cNvSpPr>
            <a:spLocks noGrp="1"/>
          </p:cNvSpPr>
          <p:nvPr>
            <p:ph type="body" sz="half" idx="23"/>
          </p:nvPr>
        </p:nvSpPr>
        <p:spPr>
          <a:xfrm>
            <a:off x="762024" y="5778500"/>
            <a:ext cx="15816216" cy="3375770"/>
          </a:xfrm>
          <a:prstGeom prst="rect">
            <a:avLst/>
          </a:prstGeom>
        </p:spPr>
        <p:txBody>
          <a:bodyPr anchor="b"/>
          <a:lstStyle>
            <a:lvl1pPr marL="0" indent="0" algn="r">
              <a:lnSpc>
                <a:spcPct val="80000"/>
              </a:lnSpc>
              <a:spcBef>
                <a:spcPts val="0"/>
              </a:spcBef>
              <a:buSzTx/>
              <a:buFontTx/>
              <a:buNone/>
              <a:defRPr sz="16134" cap="all">
                <a:solidFill>
                  <a:srgbClr val="A4354C"/>
                </a:solidFill>
                <a:latin typeface="+mn-lt"/>
                <a:ea typeface="+mn-ea"/>
                <a:cs typeface="+mn-cs"/>
                <a:sym typeface="DIN Condensed Bold"/>
              </a:defRPr>
            </a:lvl1pPr>
          </a:lstStyle>
          <a:p>
            <a:r>
              <a:t>The Q-x Plane</a:t>
            </a:r>
          </a:p>
        </p:txBody>
      </p:sp>
      <p:sp>
        <p:nvSpPr>
          <p:cNvPr id="85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86" name="arXiv:1901.1234"/>
          <p:cNvSpPr txBox="1">
            <a:spLocks noGrp="1"/>
          </p:cNvSpPr>
          <p:nvPr>
            <p:ph type="body" sz="quarter" idx="24"/>
          </p:nvPr>
        </p:nvSpPr>
        <p:spPr>
          <a:xfrm>
            <a:off x="13533600" y="5742834"/>
            <a:ext cx="2834109" cy="553934"/>
          </a:xfrm>
          <a:prstGeom prst="rect">
            <a:avLst/>
          </a:prstGeom>
        </p:spPr>
        <p:txBody>
          <a:bodyPr wrap="none" anchor="ctr">
            <a:spAutoFit/>
          </a:bodyPr>
          <a:lstStyle>
            <a:lvl1pPr marL="0" indent="0">
              <a:buSzTx/>
              <a:buFontTx/>
              <a:buNone/>
              <a:defRPr sz="2933" i="1"/>
            </a:lvl1pPr>
          </a:lstStyle>
          <a:p>
            <a:r>
              <a:t>arXiv:1901.1234</a:t>
            </a:r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Line"/>
          <p:cNvSpPr/>
          <p:nvPr/>
        </p:nvSpPr>
        <p:spPr>
          <a:xfrm>
            <a:off x="338411" y="812520"/>
            <a:ext cx="16612347" cy="1"/>
          </a:xfrm>
          <a:prstGeom prst="line">
            <a:avLst/>
          </a:prstGeom>
          <a:ln w="38160">
            <a:solidFill>
              <a:srgbClr val="3465A4"/>
            </a:solidFill>
            <a:miter/>
          </a:ln>
        </p:spPr>
        <p:txBody>
          <a:bodyPr lIns="60961" rIns="60961"/>
          <a:lstStyle/>
          <a:p>
            <a:pPr defTabSz="1219261">
              <a:spcBef>
                <a:spcPts val="0"/>
              </a:spcBef>
              <a:defRPr sz="1800" spc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pPr>
            <a:endParaRPr sz="2400"/>
          </a:p>
        </p:txBody>
      </p:sp>
      <p:pic>
        <p:nvPicPr>
          <p:cNvPr id="94" name="image6.png" descr="image6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4004" y="9214920"/>
            <a:ext cx="1966141" cy="502561"/>
          </a:xfrm>
          <a:prstGeom prst="rect">
            <a:avLst/>
          </a:prstGeom>
          <a:ln w="12700">
            <a:miter lim="400000"/>
          </a:ln>
        </p:spPr>
      </p:pic>
      <p:sp>
        <p:nvSpPr>
          <p:cNvPr id="95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6575484" y="9017268"/>
            <a:ext cx="739944" cy="728531"/>
          </a:xfrm>
          <a:prstGeom prst="rect">
            <a:avLst/>
          </a:prstGeom>
        </p:spPr>
        <p:txBody>
          <a:bodyPr lIns="45719" tIns="45719" rIns="45719" bIns="45719" anchor="ctr"/>
          <a:lstStyle>
            <a:lvl1pPr defTabSz="1219261">
              <a:defRPr sz="4134">
                <a:solidFill>
                  <a:srgbClr val="000000"/>
                </a:solidFill>
                <a:latin typeface="Optima"/>
                <a:ea typeface="Optima"/>
                <a:cs typeface="Optima"/>
                <a:sym typeface="Optima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Line"/>
          <p:cNvSpPr/>
          <p:nvPr/>
        </p:nvSpPr>
        <p:spPr>
          <a:xfrm>
            <a:off x="338411" y="812520"/>
            <a:ext cx="16612347" cy="1"/>
          </a:xfrm>
          <a:prstGeom prst="line">
            <a:avLst/>
          </a:prstGeom>
          <a:ln w="38160">
            <a:solidFill>
              <a:srgbClr val="3465A4"/>
            </a:solidFill>
            <a:miter/>
          </a:ln>
        </p:spPr>
        <p:txBody>
          <a:bodyPr lIns="60961" rIns="60961"/>
          <a:lstStyle/>
          <a:p>
            <a:pPr defTabSz="1219261">
              <a:spcBef>
                <a:spcPts val="0"/>
              </a:spcBef>
              <a:defRPr sz="1800" spc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pPr>
            <a:endParaRPr sz="2400"/>
          </a:p>
        </p:txBody>
      </p:sp>
      <p:sp>
        <p:nvSpPr>
          <p:cNvPr id="103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6575484" y="9017268"/>
            <a:ext cx="739944" cy="728531"/>
          </a:xfrm>
          <a:prstGeom prst="rect">
            <a:avLst/>
          </a:prstGeom>
        </p:spPr>
        <p:txBody>
          <a:bodyPr lIns="45719" tIns="45719" rIns="45719" bIns="45719" anchor="ctr"/>
          <a:lstStyle>
            <a:lvl1pPr defTabSz="1219261">
              <a:defRPr sz="4134">
                <a:solidFill>
                  <a:srgbClr val="000000"/>
                </a:solidFill>
                <a:latin typeface="Optima"/>
                <a:ea typeface="Optima"/>
                <a:cs typeface="Optima"/>
                <a:sym typeface="Optima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Text"/>
          <p:cNvSpPr txBox="1">
            <a:spLocks noGrp="1"/>
          </p:cNvSpPr>
          <p:nvPr>
            <p:ph type="title"/>
          </p:nvPr>
        </p:nvSpPr>
        <p:spPr>
          <a:xfrm>
            <a:off x="762024" y="723900"/>
            <a:ext cx="15816216" cy="7239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normAutofit/>
          </a:bodyPr>
          <a:lstStyle/>
          <a:p>
            <a:r>
              <a:t>Title Text</a:t>
            </a:r>
          </a:p>
        </p:txBody>
      </p:sp>
      <p:sp>
        <p:nvSpPr>
          <p:cNvPr id="3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5957905" y="9080500"/>
            <a:ext cx="613951" cy="677237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 algn="r">
              <a:spcBef>
                <a:spcPts val="0"/>
              </a:spcBef>
              <a:defRPr sz="3734" spc="0">
                <a:solidFill>
                  <a:srgbClr val="747676"/>
                </a:solidFill>
                <a:latin typeface="DIN Alternate Bold"/>
                <a:ea typeface="DIN Alternate Bold"/>
                <a:cs typeface="DIN Alternate Bold"/>
                <a:sym typeface="DIN Alternate Bold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4" name="Body Level One…"/>
          <p:cNvSpPr txBox="1">
            <a:spLocks noGrp="1"/>
          </p:cNvSpPr>
          <p:nvPr>
            <p:ph type="body" idx="1"/>
          </p:nvPr>
        </p:nvSpPr>
        <p:spPr>
          <a:xfrm>
            <a:off x="762024" y="1803400"/>
            <a:ext cx="15816216" cy="72263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normAutofit/>
          </a:bodyPr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3" r:id="rId4"/>
    <p:sldLayoutId id="2147483654" r:id="rId5"/>
    <p:sldLayoutId id="2147483655" r:id="rId6"/>
    <p:sldLayoutId id="2147483656" r:id="rId7"/>
    <p:sldLayoutId id="2147483657" r:id="rId8"/>
    <p:sldLayoutId id="2147483658" r:id="rId9"/>
    <p:sldLayoutId id="2147483659" r:id="rId10"/>
    <p:sldLayoutId id="2147483660" r:id="rId11"/>
    <p:sldLayoutId id="2147483661" r:id="rId12"/>
    <p:sldLayoutId id="2147483662" r:id="rId13"/>
    <p:sldLayoutId id="2147483663" r:id="rId14"/>
    <p:sldLayoutId id="2147483664" r:id="rId15"/>
    <p:sldLayoutId id="2147483665" r:id="rId16"/>
  </p:sldLayoutIdLst>
  <p:transition spd="med"/>
  <p:txStyles>
    <p:titleStyle>
      <a:lvl1pPr marL="0" marR="0" indent="0" algn="l" defTabSz="778972" rtl="0" latinLnBrk="0">
        <a:lnSpc>
          <a:spcPct val="100000"/>
        </a:lnSpc>
        <a:spcBef>
          <a:spcPts val="3067"/>
        </a:spcBef>
        <a:spcAft>
          <a:spcPts val="0"/>
        </a:spcAft>
        <a:buClrTx/>
        <a:buSzTx/>
        <a:buFontTx/>
        <a:buNone/>
        <a:tabLst/>
        <a:defRPr sz="6934" b="0" i="0" u="none" strike="noStrike" cap="all" spc="0" baseline="0">
          <a:solidFill>
            <a:srgbClr val="A4354C"/>
          </a:solidFill>
          <a:uFillTx/>
          <a:latin typeface="+mn-lt"/>
          <a:ea typeface="+mn-ea"/>
          <a:cs typeface="+mn-cs"/>
          <a:sym typeface="DIN Condensed Bold"/>
        </a:defRPr>
      </a:lvl1pPr>
      <a:lvl2pPr marL="0" marR="0" indent="457223" algn="l" defTabSz="778972" rtl="0" latinLnBrk="0">
        <a:lnSpc>
          <a:spcPct val="100000"/>
        </a:lnSpc>
        <a:spcBef>
          <a:spcPts val="3067"/>
        </a:spcBef>
        <a:spcAft>
          <a:spcPts val="0"/>
        </a:spcAft>
        <a:buClrTx/>
        <a:buSzTx/>
        <a:buFontTx/>
        <a:buNone/>
        <a:tabLst/>
        <a:defRPr sz="6934" b="0" i="0" u="none" strike="noStrike" cap="all" spc="0" baseline="0">
          <a:solidFill>
            <a:srgbClr val="A4354C"/>
          </a:solidFill>
          <a:uFillTx/>
          <a:latin typeface="+mn-lt"/>
          <a:ea typeface="+mn-ea"/>
          <a:cs typeface="+mn-cs"/>
          <a:sym typeface="DIN Condensed Bold"/>
        </a:defRPr>
      </a:lvl2pPr>
      <a:lvl3pPr marL="0" marR="0" indent="914446" algn="l" defTabSz="778972" rtl="0" latinLnBrk="0">
        <a:lnSpc>
          <a:spcPct val="100000"/>
        </a:lnSpc>
        <a:spcBef>
          <a:spcPts val="3067"/>
        </a:spcBef>
        <a:spcAft>
          <a:spcPts val="0"/>
        </a:spcAft>
        <a:buClrTx/>
        <a:buSzTx/>
        <a:buFontTx/>
        <a:buNone/>
        <a:tabLst/>
        <a:defRPr sz="6934" b="0" i="0" u="none" strike="noStrike" cap="all" spc="0" baseline="0">
          <a:solidFill>
            <a:srgbClr val="A4354C"/>
          </a:solidFill>
          <a:uFillTx/>
          <a:latin typeface="+mn-lt"/>
          <a:ea typeface="+mn-ea"/>
          <a:cs typeface="+mn-cs"/>
          <a:sym typeface="DIN Condensed Bold"/>
        </a:defRPr>
      </a:lvl3pPr>
      <a:lvl4pPr marL="0" marR="0" indent="1371669" algn="l" defTabSz="778972" rtl="0" latinLnBrk="0">
        <a:lnSpc>
          <a:spcPct val="100000"/>
        </a:lnSpc>
        <a:spcBef>
          <a:spcPts val="3067"/>
        </a:spcBef>
        <a:spcAft>
          <a:spcPts val="0"/>
        </a:spcAft>
        <a:buClrTx/>
        <a:buSzTx/>
        <a:buFontTx/>
        <a:buNone/>
        <a:tabLst/>
        <a:defRPr sz="6934" b="0" i="0" u="none" strike="noStrike" cap="all" spc="0" baseline="0">
          <a:solidFill>
            <a:srgbClr val="A4354C"/>
          </a:solidFill>
          <a:uFillTx/>
          <a:latin typeface="+mn-lt"/>
          <a:ea typeface="+mn-ea"/>
          <a:cs typeface="+mn-cs"/>
          <a:sym typeface="DIN Condensed Bold"/>
        </a:defRPr>
      </a:lvl4pPr>
      <a:lvl5pPr marL="0" marR="0" indent="1828891" algn="l" defTabSz="778972" rtl="0" latinLnBrk="0">
        <a:lnSpc>
          <a:spcPct val="100000"/>
        </a:lnSpc>
        <a:spcBef>
          <a:spcPts val="3067"/>
        </a:spcBef>
        <a:spcAft>
          <a:spcPts val="0"/>
        </a:spcAft>
        <a:buClrTx/>
        <a:buSzTx/>
        <a:buFontTx/>
        <a:buNone/>
        <a:tabLst/>
        <a:defRPr sz="6934" b="0" i="0" u="none" strike="noStrike" cap="all" spc="0" baseline="0">
          <a:solidFill>
            <a:srgbClr val="A4354C"/>
          </a:solidFill>
          <a:uFillTx/>
          <a:latin typeface="+mn-lt"/>
          <a:ea typeface="+mn-ea"/>
          <a:cs typeface="+mn-cs"/>
          <a:sym typeface="DIN Condensed Bold"/>
        </a:defRPr>
      </a:lvl5pPr>
      <a:lvl6pPr marL="0" marR="0" indent="2286114" algn="l" defTabSz="778972" rtl="0" latinLnBrk="0">
        <a:lnSpc>
          <a:spcPct val="100000"/>
        </a:lnSpc>
        <a:spcBef>
          <a:spcPts val="3067"/>
        </a:spcBef>
        <a:spcAft>
          <a:spcPts val="0"/>
        </a:spcAft>
        <a:buClrTx/>
        <a:buSzTx/>
        <a:buFontTx/>
        <a:buNone/>
        <a:tabLst/>
        <a:defRPr sz="6934" b="0" i="0" u="none" strike="noStrike" cap="all" spc="0" baseline="0">
          <a:solidFill>
            <a:srgbClr val="A4354C"/>
          </a:solidFill>
          <a:uFillTx/>
          <a:latin typeface="+mn-lt"/>
          <a:ea typeface="+mn-ea"/>
          <a:cs typeface="+mn-cs"/>
          <a:sym typeface="DIN Condensed Bold"/>
        </a:defRPr>
      </a:lvl6pPr>
      <a:lvl7pPr marL="0" marR="0" indent="2743337" algn="l" defTabSz="778972" rtl="0" latinLnBrk="0">
        <a:lnSpc>
          <a:spcPct val="100000"/>
        </a:lnSpc>
        <a:spcBef>
          <a:spcPts val="3067"/>
        </a:spcBef>
        <a:spcAft>
          <a:spcPts val="0"/>
        </a:spcAft>
        <a:buClrTx/>
        <a:buSzTx/>
        <a:buFontTx/>
        <a:buNone/>
        <a:tabLst/>
        <a:defRPr sz="6934" b="0" i="0" u="none" strike="noStrike" cap="all" spc="0" baseline="0">
          <a:solidFill>
            <a:srgbClr val="A4354C"/>
          </a:solidFill>
          <a:uFillTx/>
          <a:latin typeface="+mn-lt"/>
          <a:ea typeface="+mn-ea"/>
          <a:cs typeface="+mn-cs"/>
          <a:sym typeface="DIN Condensed Bold"/>
        </a:defRPr>
      </a:lvl7pPr>
      <a:lvl8pPr marL="0" marR="0" indent="3200560" algn="l" defTabSz="778972" rtl="0" latinLnBrk="0">
        <a:lnSpc>
          <a:spcPct val="100000"/>
        </a:lnSpc>
        <a:spcBef>
          <a:spcPts val="3067"/>
        </a:spcBef>
        <a:spcAft>
          <a:spcPts val="0"/>
        </a:spcAft>
        <a:buClrTx/>
        <a:buSzTx/>
        <a:buFontTx/>
        <a:buNone/>
        <a:tabLst/>
        <a:defRPr sz="6934" b="0" i="0" u="none" strike="noStrike" cap="all" spc="0" baseline="0">
          <a:solidFill>
            <a:srgbClr val="A4354C"/>
          </a:solidFill>
          <a:uFillTx/>
          <a:latin typeface="+mn-lt"/>
          <a:ea typeface="+mn-ea"/>
          <a:cs typeface="+mn-cs"/>
          <a:sym typeface="DIN Condensed Bold"/>
        </a:defRPr>
      </a:lvl8pPr>
      <a:lvl9pPr marL="0" marR="0" indent="3657783" algn="l" defTabSz="778972" rtl="0" latinLnBrk="0">
        <a:lnSpc>
          <a:spcPct val="100000"/>
        </a:lnSpc>
        <a:spcBef>
          <a:spcPts val="3067"/>
        </a:spcBef>
        <a:spcAft>
          <a:spcPts val="0"/>
        </a:spcAft>
        <a:buClrTx/>
        <a:buSzTx/>
        <a:buFontTx/>
        <a:buNone/>
        <a:tabLst/>
        <a:defRPr sz="6934" b="0" i="0" u="none" strike="noStrike" cap="all" spc="0" baseline="0">
          <a:solidFill>
            <a:srgbClr val="A4354C"/>
          </a:solidFill>
          <a:uFillTx/>
          <a:latin typeface="+mn-lt"/>
          <a:ea typeface="+mn-ea"/>
          <a:cs typeface="+mn-cs"/>
          <a:sym typeface="DIN Condensed Bold"/>
        </a:defRPr>
      </a:lvl9pPr>
    </p:titleStyle>
    <p:bodyStyle>
      <a:lvl1pPr marL="626565" marR="0" indent="-626565" algn="l" defTabSz="778972" rtl="0" latinLnBrk="0">
        <a:lnSpc>
          <a:spcPct val="100000"/>
        </a:lnSpc>
        <a:spcBef>
          <a:spcPts val="2400"/>
        </a:spcBef>
        <a:spcAft>
          <a:spcPts val="0"/>
        </a:spcAft>
        <a:buClrTx/>
        <a:buSzPct val="75000"/>
        <a:buFont typeface="Zapf Dingbats"/>
        <a:buChar char="➤"/>
        <a:tabLst/>
        <a:defRPr sz="4267" b="0" i="0" u="none" strike="noStrike" cap="none" spc="0" baseline="0">
          <a:solidFill>
            <a:srgbClr val="5C5C5C"/>
          </a:solidFill>
          <a:uFillTx/>
          <a:latin typeface="Helvetica"/>
          <a:ea typeface="Helvetica"/>
          <a:cs typeface="Helvetica"/>
          <a:sym typeface="Helvetica"/>
        </a:defRPr>
      </a:lvl1pPr>
      <a:lvl2pPr marL="1253129" marR="0" indent="-626565" algn="l" defTabSz="778972" rtl="0" latinLnBrk="0">
        <a:lnSpc>
          <a:spcPct val="100000"/>
        </a:lnSpc>
        <a:spcBef>
          <a:spcPts val="2400"/>
        </a:spcBef>
        <a:spcAft>
          <a:spcPts val="0"/>
        </a:spcAft>
        <a:buClrTx/>
        <a:buSzPct val="75000"/>
        <a:buFont typeface="Zapf Dingbats"/>
        <a:buChar char="➤"/>
        <a:tabLst/>
        <a:defRPr sz="4267" b="0" i="0" u="none" strike="noStrike" cap="none" spc="0" baseline="0">
          <a:solidFill>
            <a:srgbClr val="5C5C5C"/>
          </a:solidFill>
          <a:uFillTx/>
          <a:latin typeface="Helvetica"/>
          <a:ea typeface="Helvetica"/>
          <a:cs typeface="Helvetica"/>
          <a:sym typeface="Helvetica"/>
        </a:defRPr>
      </a:lvl2pPr>
      <a:lvl3pPr marL="1879694" marR="0" indent="-626565" algn="l" defTabSz="778972" rtl="0" latinLnBrk="0">
        <a:lnSpc>
          <a:spcPct val="100000"/>
        </a:lnSpc>
        <a:spcBef>
          <a:spcPts val="2400"/>
        </a:spcBef>
        <a:spcAft>
          <a:spcPts val="0"/>
        </a:spcAft>
        <a:buClrTx/>
        <a:buSzPct val="75000"/>
        <a:buFont typeface="Zapf Dingbats"/>
        <a:buChar char="➤"/>
        <a:tabLst/>
        <a:defRPr sz="4267" b="0" i="0" u="none" strike="noStrike" cap="none" spc="0" baseline="0">
          <a:solidFill>
            <a:srgbClr val="5C5C5C"/>
          </a:solidFill>
          <a:uFillTx/>
          <a:latin typeface="Helvetica"/>
          <a:ea typeface="Helvetica"/>
          <a:cs typeface="Helvetica"/>
          <a:sym typeface="Helvetica"/>
        </a:defRPr>
      </a:lvl3pPr>
      <a:lvl4pPr marL="2506259" marR="0" indent="-626565" algn="l" defTabSz="778972" rtl="0" latinLnBrk="0">
        <a:lnSpc>
          <a:spcPct val="100000"/>
        </a:lnSpc>
        <a:spcBef>
          <a:spcPts val="2400"/>
        </a:spcBef>
        <a:spcAft>
          <a:spcPts val="0"/>
        </a:spcAft>
        <a:buClrTx/>
        <a:buSzPct val="75000"/>
        <a:buFont typeface="Zapf Dingbats"/>
        <a:buChar char="➤"/>
        <a:tabLst/>
        <a:defRPr sz="4267" b="0" i="0" u="none" strike="noStrike" cap="none" spc="0" baseline="0">
          <a:solidFill>
            <a:srgbClr val="5C5C5C"/>
          </a:solidFill>
          <a:uFillTx/>
          <a:latin typeface="Helvetica"/>
          <a:ea typeface="Helvetica"/>
          <a:cs typeface="Helvetica"/>
          <a:sym typeface="Helvetica"/>
        </a:defRPr>
      </a:lvl4pPr>
      <a:lvl5pPr marL="3132823" marR="0" indent="-626565" algn="l" defTabSz="778972" rtl="0" latinLnBrk="0">
        <a:lnSpc>
          <a:spcPct val="100000"/>
        </a:lnSpc>
        <a:spcBef>
          <a:spcPts val="2400"/>
        </a:spcBef>
        <a:spcAft>
          <a:spcPts val="0"/>
        </a:spcAft>
        <a:buClrTx/>
        <a:buSzPct val="75000"/>
        <a:buFont typeface="Zapf Dingbats"/>
        <a:buChar char="➤"/>
        <a:tabLst/>
        <a:defRPr sz="4267" b="0" i="0" u="none" strike="noStrike" cap="none" spc="0" baseline="0">
          <a:solidFill>
            <a:srgbClr val="5C5C5C"/>
          </a:solidFill>
          <a:uFillTx/>
          <a:latin typeface="Helvetica"/>
          <a:ea typeface="Helvetica"/>
          <a:cs typeface="Helvetica"/>
          <a:sym typeface="Helvetica"/>
        </a:defRPr>
      </a:lvl5pPr>
      <a:lvl6pPr marL="3759388" marR="0" indent="-626565" algn="l" defTabSz="778972" rtl="0" latinLnBrk="0">
        <a:lnSpc>
          <a:spcPct val="100000"/>
        </a:lnSpc>
        <a:spcBef>
          <a:spcPts val="2400"/>
        </a:spcBef>
        <a:spcAft>
          <a:spcPts val="0"/>
        </a:spcAft>
        <a:buClrTx/>
        <a:buSzPct val="75000"/>
        <a:buFont typeface="Zapf Dingbats"/>
        <a:buChar char="➤"/>
        <a:tabLst/>
        <a:defRPr sz="4267" b="0" i="0" u="none" strike="noStrike" cap="none" spc="0" baseline="0">
          <a:solidFill>
            <a:srgbClr val="5C5C5C"/>
          </a:solidFill>
          <a:uFillTx/>
          <a:latin typeface="Helvetica"/>
          <a:ea typeface="Helvetica"/>
          <a:cs typeface="Helvetica"/>
          <a:sym typeface="Helvetica"/>
        </a:defRPr>
      </a:lvl6pPr>
      <a:lvl7pPr marL="4385953" marR="0" indent="-626565" algn="l" defTabSz="778972" rtl="0" latinLnBrk="0">
        <a:lnSpc>
          <a:spcPct val="100000"/>
        </a:lnSpc>
        <a:spcBef>
          <a:spcPts val="2400"/>
        </a:spcBef>
        <a:spcAft>
          <a:spcPts val="0"/>
        </a:spcAft>
        <a:buClrTx/>
        <a:buSzPct val="75000"/>
        <a:buFont typeface="Zapf Dingbats"/>
        <a:buChar char="➤"/>
        <a:tabLst/>
        <a:defRPr sz="4267" b="0" i="0" u="none" strike="noStrike" cap="none" spc="0" baseline="0">
          <a:solidFill>
            <a:srgbClr val="5C5C5C"/>
          </a:solidFill>
          <a:uFillTx/>
          <a:latin typeface="Helvetica"/>
          <a:ea typeface="Helvetica"/>
          <a:cs typeface="Helvetica"/>
          <a:sym typeface="Helvetica"/>
        </a:defRPr>
      </a:lvl7pPr>
      <a:lvl8pPr marL="5012517" marR="0" indent="-626565" algn="l" defTabSz="778972" rtl="0" latinLnBrk="0">
        <a:lnSpc>
          <a:spcPct val="100000"/>
        </a:lnSpc>
        <a:spcBef>
          <a:spcPts val="2400"/>
        </a:spcBef>
        <a:spcAft>
          <a:spcPts val="0"/>
        </a:spcAft>
        <a:buClrTx/>
        <a:buSzPct val="75000"/>
        <a:buFont typeface="Zapf Dingbats"/>
        <a:buChar char="➤"/>
        <a:tabLst/>
        <a:defRPr sz="4267" b="0" i="0" u="none" strike="noStrike" cap="none" spc="0" baseline="0">
          <a:solidFill>
            <a:srgbClr val="5C5C5C"/>
          </a:solidFill>
          <a:uFillTx/>
          <a:latin typeface="Helvetica"/>
          <a:ea typeface="Helvetica"/>
          <a:cs typeface="Helvetica"/>
          <a:sym typeface="Helvetica"/>
        </a:defRPr>
      </a:lvl8pPr>
      <a:lvl9pPr marL="5639082" marR="0" indent="-626565" algn="l" defTabSz="778972" rtl="0" latinLnBrk="0">
        <a:lnSpc>
          <a:spcPct val="100000"/>
        </a:lnSpc>
        <a:spcBef>
          <a:spcPts val="2400"/>
        </a:spcBef>
        <a:spcAft>
          <a:spcPts val="0"/>
        </a:spcAft>
        <a:buClrTx/>
        <a:buSzPct val="75000"/>
        <a:buFont typeface="Zapf Dingbats"/>
        <a:buChar char="➤"/>
        <a:tabLst/>
        <a:defRPr sz="4267" b="0" i="0" u="none" strike="noStrike" cap="none" spc="0" baseline="0">
          <a:solidFill>
            <a:srgbClr val="5C5C5C"/>
          </a:solidFill>
          <a:uFillTx/>
          <a:latin typeface="Helvetica"/>
          <a:ea typeface="Helvetica"/>
          <a:cs typeface="Helvetica"/>
          <a:sym typeface="Helvetica"/>
        </a:defRPr>
      </a:lvl9pPr>
    </p:bodyStyle>
    <p:otherStyle>
      <a:lvl1pPr marL="0" marR="0" indent="0" algn="r" defTabSz="778972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734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DIN Alternate Bold"/>
        </a:defRPr>
      </a:lvl1pPr>
      <a:lvl2pPr marL="0" marR="0" indent="304815" algn="r" defTabSz="778972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734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DIN Alternate Bold"/>
        </a:defRPr>
      </a:lvl2pPr>
      <a:lvl3pPr marL="0" marR="0" indent="609630" algn="r" defTabSz="778972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734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DIN Alternate Bold"/>
        </a:defRPr>
      </a:lvl3pPr>
      <a:lvl4pPr marL="0" marR="0" indent="914446" algn="r" defTabSz="778972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734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DIN Alternate Bold"/>
        </a:defRPr>
      </a:lvl4pPr>
      <a:lvl5pPr marL="0" marR="0" indent="1219261" algn="r" defTabSz="778972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734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DIN Alternate Bold"/>
        </a:defRPr>
      </a:lvl5pPr>
      <a:lvl6pPr marL="0" marR="0" indent="1524076" algn="r" defTabSz="778972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734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DIN Alternate Bold"/>
        </a:defRPr>
      </a:lvl6pPr>
      <a:lvl7pPr marL="0" marR="0" indent="1828891" algn="r" defTabSz="778972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734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DIN Alternate Bold"/>
        </a:defRPr>
      </a:lvl7pPr>
      <a:lvl8pPr marL="0" marR="0" indent="2133707" algn="r" defTabSz="778972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734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DIN Alternate Bold"/>
        </a:defRPr>
      </a:lvl8pPr>
      <a:lvl9pPr marL="0" marR="0" indent="2438522" algn="r" defTabSz="778972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734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DIN Alternate Bold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2312.17379" TargetMode="External"/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5.em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emf"/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emf"/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22.emf"/><Relationship Id="rId5" Type="http://schemas.openxmlformats.org/officeDocument/2006/relationships/image" Target="../media/image21.emf"/><Relationship Id="rId4" Type="http://schemas.openxmlformats.org/officeDocument/2006/relationships/image" Target="../media/image20.emf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emf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" descr="Image">
            <a:extLst>
              <a:ext uri="{FF2B5EF4-FFF2-40B4-BE49-F238E27FC236}">
                <a16:creationId xmlns:a16="http://schemas.microsoft.com/office/drawing/2014/main" id="{88F70C7B-7597-D2D1-4F27-01BC1CEBD5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00870" y="-1213743"/>
            <a:ext cx="17742001" cy="13306502"/>
          </a:xfrm>
          <a:prstGeom prst="rect">
            <a:avLst/>
          </a:prstGeom>
          <a:ln w="12700">
            <a:miter lim="400000"/>
          </a:ln>
        </p:spPr>
      </p:pic>
      <p:pic>
        <p:nvPicPr>
          <p:cNvPr id="171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00870" y="-1776451"/>
            <a:ext cx="17742001" cy="13306502"/>
          </a:xfrm>
          <a:prstGeom prst="rect">
            <a:avLst/>
          </a:prstGeom>
          <a:ln w="12700">
            <a:miter lim="400000"/>
          </a:ln>
        </p:spPr>
      </p:pic>
      <p:sp>
        <p:nvSpPr>
          <p:cNvPr id="172" name="The 2022 CFNS…"/>
          <p:cNvSpPr txBox="1">
            <a:spLocks noGrp="1"/>
          </p:cNvSpPr>
          <p:nvPr>
            <p:ph type="title"/>
          </p:nvPr>
        </p:nvSpPr>
        <p:spPr>
          <a:xfrm>
            <a:off x="2368447" y="532495"/>
            <a:ext cx="14821915" cy="7217881"/>
          </a:xfrm>
          <a:prstGeom prst="rect">
            <a:avLst/>
          </a:prstGeom>
        </p:spPr>
        <p:txBody>
          <a:bodyPr>
            <a:normAutofit fontScale="90000"/>
          </a:bodyPr>
          <a:lstStyle/>
          <a:p>
            <a:pPr defTabSz="414547">
              <a:lnSpc>
                <a:spcPts val="21201"/>
              </a:lnSpc>
              <a:spcBef>
                <a:spcPts val="2667"/>
              </a:spcBef>
              <a:defRPr sz="11220" b="1" cap="none">
                <a:solidFill>
                  <a:srgbClr val="FAE232"/>
                </a:solidFill>
                <a:latin typeface="Times Roman"/>
                <a:ea typeface="Times Roman"/>
                <a:cs typeface="Times Roman"/>
                <a:sym typeface="Times Roman"/>
              </a:defRPr>
            </a:pPr>
            <a:r>
              <a:rPr lang="en-US" b="0" dirty="0">
                <a:latin typeface="+mn-lt"/>
                <a:ea typeface="+mn-ea"/>
                <a:cs typeface="+mn-cs"/>
                <a:sym typeface="DIN Condensed Bold"/>
              </a:rPr>
              <a:t>3D structure of the nucleon in </a:t>
            </a:r>
            <a:br>
              <a:rPr lang="en-US" b="0" dirty="0">
                <a:latin typeface="+mn-lt"/>
                <a:ea typeface="+mn-ea"/>
                <a:cs typeface="+mn-cs"/>
                <a:sym typeface="DIN Condensed Bold"/>
              </a:rPr>
            </a:br>
            <a:r>
              <a:rPr lang="en-US" b="0" dirty="0">
                <a:latin typeface="+mn-lt"/>
                <a:ea typeface="+mn-ea"/>
                <a:cs typeface="+mn-cs"/>
                <a:sym typeface="DIN Condensed Bold"/>
              </a:rPr>
              <a:t>the momentum space and  </a:t>
            </a:r>
            <a:br>
              <a:rPr lang="en-US" b="0" dirty="0">
                <a:latin typeface="+mn-lt"/>
                <a:ea typeface="+mn-ea"/>
                <a:cs typeface="+mn-cs"/>
                <a:sym typeface="DIN Condensed Bold"/>
              </a:rPr>
            </a:br>
            <a:r>
              <a:rPr lang="en-US" b="0" dirty="0">
                <a:latin typeface="+mn-lt"/>
                <a:ea typeface="+mn-ea"/>
                <a:cs typeface="+mn-cs"/>
                <a:sym typeface="DIN Condensed Bold"/>
              </a:rPr>
              <a:t>  the Electron-Ion Collider</a:t>
            </a:r>
            <a:endParaRPr b="0" dirty="0">
              <a:latin typeface="+mn-lt"/>
              <a:ea typeface="+mn-ea"/>
              <a:cs typeface="+mn-cs"/>
              <a:sym typeface="DIN Condensed Bold"/>
            </a:endParaRPr>
          </a:p>
        </p:txBody>
      </p:sp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6" name="49899164917_eed03df6ee_c.jpg" descr="49899164917_eed03df6ee_c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84101" y="3103224"/>
            <a:ext cx="5501411" cy="5501411"/>
          </a:xfrm>
          <a:prstGeom prst="rect">
            <a:avLst/>
          </a:prstGeom>
          <a:ln w="12700">
            <a:miter lim="400000"/>
          </a:ln>
        </p:spPr>
      </p:pic>
      <p:sp>
        <p:nvSpPr>
          <p:cNvPr id="177" name="Line"/>
          <p:cNvSpPr/>
          <p:nvPr/>
        </p:nvSpPr>
        <p:spPr>
          <a:xfrm>
            <a:off x="762023" y="473999"/>
            <a:ext cx="15816216" cy="0"/>
          </a:xfrm>
          <a:prstGeom prst="line">
            <a:avLst/>
          </a:prstGeom>
          <a:ln w="38100" cap="rnd">
            <a:solidFill>
              <a:srgbClr val="B2284A"/>
            </a:solidFill>
            <a:custDash>
              <a:ds d="100000" sp="200000"/>
            </a:custDash>
          </a:ln>
        </p:spPr>
        <p:txBody>
          <a:bodyPr lIns="0" tIns="0" rIns="0" bIns="0"/>
          <a:lstStyle/>
          <a:p>
            <a:pPr defTabSz="609630">
              <a:spcBef>
                <a:spcPts val="0"/>
              </a:spcBef>
              <a:defRPr sz="1200" spc="0">
                <a:solidFill>
                  <a:srgbClr val="000000"/>
                </a:solidFill>
              </a:defRPr>
            </a:pPr>
            <a:endParaRPr sz="1600"/>
          </a:p>
        </p:txBody>
      </p:sp>
      <p:sp>
        <p:nvSpPr>
          <p:cNvPr id="178" name="Welcome to the 2021 CFNS Summer School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>
            <a:normAutofit fontScale="90000"/>
          </a:bodyPr>
          <a:lstStyle>
            <a:lvl1pPr defTabSz="543305">
              <a:spcBef>
                <a:spcPts val="2100"/>
              </a:spcBef>
              <a:defRPr sz="4836"/>
            </a:lvl1pPr>
          </a:lstStyle>
          <a:p>
            <a:r>
              <a:rPr lang="en-US" dirty="0"/>
              <a:t>The plan</a:t>
            </a:r>
            <a:endParaRPr dirty="0"/>
          </a:p>
        </p:txBody>
      </p:sp>
      <p:sp>
        <p:nvSpPr>
          <p:cNvPr id="183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6240033" y="9130350"/>
            <a:ext cx="331822" cy="636717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rPr/>
              <a:t>2</a:t>
            </a:fld>
            <a:endParaRPr/>
          </a:p>
        </p:txBody>
      </p:sp>
      <p:sp>
        <p:nvSpPr>
          <p:cNvPr id="3" name="Text Box 9">
            <a:extLst>
              <a:ext uri="{FF2B5EF4-FFF2-40B4-BE49-F238E27FC236}">
                <a16:creationId xmlns:a16="http://schemas.microsoft.com/office/drawing/2014/main" id="{450E450D-5371-4A46-F385-46A34549BDE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15090" y="1697700"/>
            <a:ext cx="9268177" cy="745271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128000" tIns="64000" rIns="128000" bIns="64000"/>
          <a:lstStyle>
            <a:lvl1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>
                <a:solidFill>
                  <a:srgbClr val="000000"/>
                </a:solidFill>
                <a:latin typeface="Calibri" charset="0"/>
                <a:ea typeface="ＭＳ Ｐゴシック" charset="-128"/>
                <a:cs typeface="ＭＳ Ｐゴシック" charset="-128"/>
              </a:defRPr>
            </a:lvl1pPr>
            <a:lvl2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>
                <a:solidFill>
                  <a:srgbClr val="000000"/>
                </a:solidFill>
                <a:latin typeface="Calibri" charset="0"/>
                <a:ea typeface="ＭＳ Ｐゴシック" charset="-128"/>
                <a:cs typeface="ＭＳ Ｐゴシック" charset="-128"/>
              </a:defRPr>
            </a:lvl2pPr>
            <a:lvl3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>
                <a:solidFill>
                  <a:srgbClr val="000000"/>
                </a:solidFill>
                <a:latin typeface="Calibri" charset="0"/>
                <a:ea typeface="ＭＳ Ｐゴシック" charset="-128"/>
                <a:cs typeface="ＭＳ Ｐゴシック" charset="-128"/>
              </a:defRPr>
            </a:lvl3pPr>
            <a:lvl4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>
                <a:solidFill>
                  <a:srgbClr val="000000"/>
                </a:solidFill>
                <a:latin typeface="Calibri" charset="0"/>
                <a:ea typeface="ＭＳ Ｐゴシック" charset="-128"/>
                <a:cs typeface="ＭＳ Ｐゴシック" charset="-128"/>
              </a:defRPr>
            </a:lvl4pPr>
            <a:lvl5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>
                <a:solidFill>
                  <a:srgbClr val="000000"/>
                </a:solidFill>
                <a:latin typeface="Calibri" charset="0"/>
                <a:ea typeface="ＭＳ Ｐゴシック" charset="-128"/>
                <a:cs typeface="ＭＳ Ｐゴシック" charset="-128"/>
              </a:defRPr>
            </a:lvl5pPr>
            <a:lvl6pPr marL="25146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>
                <a:solidFill>
                  <a:srgbClr val="000000"/>
                </a:solidFill>
                <a:latin typeface="Calibri" charset="0"/>
                <a:ea typeface="ＭＳ Ｐゴシック" charset="-128"/>
                <a:cs typeface="ＭＳ Ｐゴシック" charset="-128"/>
              </a:defRPr>
            </a:lvl6pPr>
            <a:lvl7pPr marL="29718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>
                <a:solidFill>
                  <a:srgbClr val="000000"/>
                </a:solidFill>
                <a:latin typeface="Calibri" charset="0"/>
                <a:ea typeface="ＭＳ Ｐゴシック" charset="-128"/>
                <a:cs typeface="ＭＳ Ｐゴシック" charset="-128"/>
              </a:defRPr>
            </a:lvl7pPr>
            <a:lvl8pPr marL="34290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>
                <a:solidFill>
                  <a:srgbClr val="000000"/>
                </a:solidFill>
                <a:latin typeface="Calibri" charset="0"/>
                <a:ea typeface="ＭＳ Ｐゴシック" charset="-128"/>
                <a:cs typeface="ＭＳ Ｐゴシック" charset="-128"/>
              </a:defRPr>
            </a:lvl8pPr>
            <a:lvl9pPr marL="38862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>
                <a:solidFill>
                  <a:srgbClr val="000000"/>
                </a:solidFill>
                <a:latin typeface="Calibri" charset="0"/>
                <a:ea typeface="ＭＳ Ｐゴシック" charset="-128"/>
                <a:cs typeface="ＭＳ Ｐゴシック" charset="-128"/>
              </a:defRPr>
            </a:lvl9pPr>
          </a:lstStyle>
          <a:p>
            <a:pPr marL="857250" indent="-857250">
              <a:buClr>
                <a:srgbClr val="B22849"/>
              </a:buClr>
              <a:buSzPct val="45000"/>
              <a:buFont typeface="Wingdings" pitchFamily="2" charset="2"/>
              <a:buChar char="q"/>
            </a:pPr>
            <a:r>
              <a:rPr lang="en-US" altLang="x-none" sz="5689" dirty="0">
                <a:solidFill>
                  <a:srgbClr val="C00000"/>
                </a:solidFill>
                <a:latin typeface="Gill Sans Light" charset="0"/>
              </a:rPr>
              <a:t>Lecture I:</a:t>
            </a:r>
          </a:p>
          <a:p>
            <a:pPr>
              <a:buClr>
                <a:srgbClr val="DD4814"/>
              </a:buClr>
              <a:buSzPct val="45000"/>
              <a:buFont typeface="Wingdings" charset="2"/>
              <a:buNone/>
            </a:pPr>
            <a:r>
              <a:rPr lang="en-US" altLang="x-none" sz="2276" dirty="0">
                <a:solidFill>
                  <a:srgbClr val="DD4814"/>
                </a:solidFill>
                <a:latin typeface="Arial" charset="0"/>
              </a:rPr>
              <a:t>     </a:t>
            </a:r>
            <a:r>
              <a:rPr lang="en-US" altLang="x-none" sz="2400" dirty="0">
                <a:solidFill>
                  <a:schemeClr val="tx1"/>
                </a:solidFill>
                <a:latin typeface="Helvetica" pitchFamily="2" charset="0"/>
              </a:rPr>
              <a:t>Structure of the nucleon</a:t>
            </a:r>
          </a:p>
          <a:p>
            <a:pPr>
              <a:buClr>
                <a:srgbClr val="DD4814"/>
              </a:buClr>
              <a:buSzPct val="45000"/>
            </a:pPr>
            <a:r>
              <a:rPr lang="en-US" altLang="x-none" sz="2400" dirty="0">
                <a:solidFill>
                  <a:schemeClr val="tx1"/>
                </a:solidFill>
                <a:latin typeface="Helvetica" pitchFamily="2" charset="0"/>
              </a:rPr>
              <a:t>	     Transverse Momentum Dependent distributions (TMDs)</a:t>
            </a:r>
          </a:p>
          <a:p>
            <a:pPr>
              <a:buClr>
                <a:srgbClr val="DD4814"/>
              </a:buClr>
              <a:buSzPct val="45000"/>
              <a:buFont typeface="Wingdings" charset="2"/>
              <a:buNone/>
            </a:pPr>
            <a:r>
              <a:rPr lang="en-US" altLang="x-none" sz="2400" dirty="0">
                <a:solidFill>
                  <a:schemeClr val="tx1"/>
                </a:solidFill>
                <a:latin typeface="Helvetica" pitchFamily="2" charset="0"/>
              </a:rPr>
              <a:t>     Semi Inclusive Deep Inelastic Scattering (SIDIS)</a:t>
            </a:r>
          </a:p>
          <a:p>
            <a:pPr>
              <a:buClr>
                <a:srgbClr val="DD4814"/>
              </a:buClr>
              <a:buSzPct val="45000"/>
            </a:pPr>
            <a:r>
              <a:rPr lang="en-US" altLang="x-none" sz="2400" dirty="0">
                <a:solidFill>
                  <a:schemeClr val="tx1"/>
                </a:solidFill>
                <a:latin typeface="Helvetica" pitchFamily="2" charset="0"/>
              </a:rPr>
              <a:t>     Calculations of SIDIS structure functions in google </a:t>
            </a:r>
            <a:r>
              <a:rPr lang="en-US" altLang="x-none" sz="2400" dirty="0" err="1">
                <a:solidFill>
                  <a:schemeClr val="tx1"/>
                </a:solidFill>
                <a:latin typeface="Helvetica" pitchFamily="2" charset="0"/>
              </a:rPr>
              <a:t>colab</a:t>
            </a:r>
            <a:endParaRPr lang="en-US" altLang="x-none" sz="2276" dirty="0">
              <a:latin typeface="Gill Sans Light" charset="0"/>
            </a:endParaRPr>
          </a:p>
          <a:p>
            <a:pPr marL="857250" indent="-857250">
              <a:buClr>
                <a:srgbClr val="B22849"/>
              </a:buClr>
              <a:buSzPct val="45000"/>
              <a:buFont typeface="Wingdings" pitchFamily="2" charset="2"/>
              <a:buChar char="q"/>
            </a:pPr>
            <a:r>
              <a:rPr lang="en-US" altLang="x-none" sz="5689" dirty="0">
                <a:solidFill>
                  <a:srgbClr val="C00000"/>
                </a:solidFill>
                <a:latin typeface="Gill Sans Light" charset="0"/>
              </a:rPr>
              <a:t>Lecture II:</a:t>
            </a:r>
            <a:endParaRPr lang="en-US" altLang="x-none" sz="2276" dirty="0">
              <a:solidFill>
                <a:srgbClr val="C00000"/>
              </a:solidFill>
              <a:latin typeface="Gill Sans Light" charset="0"/>
            </a:endParaRPr>
          </a:p>
          <a:p>
            <a:pPr>
              <a:buClr>
                <a:srgbClr val="DD4814"/>
              </a:buClr>
              <a:buSzPct val="45000"/>
              <a:buFont typeface="Wingdings" charset="2"/>
              <a:buNone/>
            </a:pPr>
            <a:r>
              <a:rPr lang="en-US" altLang="x-none" sz="2276" dirty="0">
                <a:latin typeface="Gill Sans Light" charset="0"/>
              </a:rPr>
              <a:t>     </a:t>
            </a:r>
            <a:r>
              <a:rPr lang="en-US" altLang="x-none" sz="2400" dirty="0">
                <a:solidFill>
                  <a:schemeClr val="tx1"/>
                </a:solidFill>
                <a:latin typeface="Helvetica" pitchFamily="2" charset="0"/>
              </a:rPr>
              <a:t>Solution of TMD evolution equations</a:t>
            </a:r>
          </a:p>
          <a:p>
            <a:pPr>
              <a:buClr>
                <a:srgbClr val="DD4814"/>
              </a:buClr>
              <a:buSzPct val="45000"/>
              <a:buFont typeface="Wingdings" charset="2"/>
              <a:buNone/>
            </a:pPr>
            <a:r>
              <a:rPr lang="en-US" altLang="x-none" sz="2400" dirty="0">
                <a:solidFill>
                  <a:schemeClr val="tx1"/>
                </a:solidFill>
                <a:latin typeface="Helvetica" pitchFamily="2" charset="0"/>
              </a:rPr>
              <a:t>     Collins-Soper-</a:t>
            </a:r>
            <a:r>
              <a:rPr lang="en-US" altLang="x-none" sz="2400" dirty="0" err="1">
                <a:solidFill>
                  <a:schemeClr val="tx1"/>
                </a:solidFill>
                <a:latin typeface="Helvetica" pitchFamily="2" charset="0"/>
              </a:rPr>
              <a:t>Sterman</a:t>
            </a:r>
            <a:r>
              <a:rPr lang="en-US" altLang="x-none" sz="2400" dirty="0">
                <a:solidFill>
                  <a:schemeClr val="tx1"/>
                </a:solidFill>
                <a:latin typeface="Helvetica" pitchFamily="2" charset="0"/>
              </a:rPr>
              <a:t> (CSS) formalism</a:t>
            </a:r>
          </a:p>
          <a:p>
            <a:pPr marL="857250" indent="-857250">
              <a:buClr>
                <a:srgbClr val="B22849"/>
              </a:buClr>
              <a:buSzPct val="45000"/>
              <a:buFont typeface="Wingdings" pitchFamily="2" charset="2"/>
              <a:buChar char="q"/>
            </a:pPr>
            <a:r>
              <a:rPr lang="en-US" altLang="x-none" sz="5689" dirty="0">
                <a:solidFill>
                  <a:schemeClr val="accent5">
                    <a:lumMod val="40000"/>
                    <a:lumOff val="60000"/>
                  </a:schemeClr>
                </a:solidFill>
                <a:latin typeface="Gill Sans Light" charset="0"/>
              </a:rPr>
              <a:t>Lecture III: Giuseppe </a:t>
            </a:r>
            <a:r>
              <a:rPr lang="en-US" altLang="x-none" sz="5689" dirty="0" err="1">
                <a:solidFill>
                  <a:schemeClr val="accent5">
                    <a:lumMod val="40000"/>
                    <a:lumOff val="60000"/>
                  </a:schemeClr>
                </a:solidFill>
                <a:latin typeface="Gill Sans Light" charset="0"/>
              </a:rPr>
              <a:t>Bozzi</a:t>
            </a:r>
            <a:endParaRPr lang="en-US" altLang="x-none" sz="2276" dirty="0">
              <a:solidFill>
                <a:schemeClr val="accent5">
                  <a:lumMod val="40000"/>
                  <a:lumOff val="60000"/>
                </a:schemeClr>
              </a:solidFill>
              <a:latin typeface="Gill Sans Light" charset="0"/>
            </a:endParaRPr>
          </a:p>
          <a:p>
            <a:pPr>
              <a:buClr>
                <a:srgbClr val="DD4814"/>
              </a:buClr>
              <a:buSzPct val="45000"/>
              <a:buFont typeface="Wingdings" charset="2"/>
              <a:buNone/>
            </a:pPr>
            <a:r>
              <a:rPr lang="en-US" altLang="x-none" sz="2276" dirty="0">
                <a:latin typeface="Gill Sans Light" charset="0"/>
              </a:rPr>
              <a:t>     </a:t>
            </a:r>
            <a:r>
              <a:rPr lang="en-US" altLang="x-none" sz="2400" dirty="0">
                <a:solidFill>
                  <a:schemeClr val="tx1"/>
                </a:solidFill>
                <a:latin typeface="Helvetica" pitchFamily="2" charset="0"/>
              </a:rPr>
              <a:t>Phenomenology of unpolarized TMDs</a:t>
            </a:r>
          </a:p>
          <a:p>
            <a:pPr>
              <a:buClr>
                <a:srgbClr val="DD4814"/>
              </a:buClr>
              <a:buSzPct val="45000"/>
              <a:buFont typeface="Wingdings" charset="2"/>
              <a:buNone/>
            </a:pPr>
            <a:endParaRPr lang="en-US" altLang="x-none" sz="2400" dirty="0">
              <a:solidFill>
                <a:schemeClr val="tx1"/>
              </a:solidFill>
              <a:latin typeface="Helvetica" pitchFamily="2" charset="0"/>
            </a:endParaRPr>
          </a:p>
          <a:p>
            <a:pPr>
              <a:buClr>
                <a:srgbClr val="DD4814"/>
              </a:buClr>
              <a:buSzPct val="45000"/>
              <a:buFont typeface="Wingdings" charset="2"/>
              <a:buNone/>
            </a:pPr>
            <a:endParaRPr lang="en-US" altLang="x-none" sz="2276" dirty="0">
              <a:latin typeface="Gill Sans Light" charset="0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D2CA1FA5-C2D3-6D08-44A0-1C059432AB4A}"/>
              </a:ext>
            </a:extLst>
          </p:cNvPr>
          <p:cNvSpPr/>
          <p:nvPr/>
        </p:nvSpPr>
        <p:spPr>
          <a:xfrm>
            <a:off x="559837" y="4876800"/>
            <a:ext cx="8584164" cy="2251788"/>
          </a:xfrm>
          <a:prstGeom prst="rect">
            <a:avLst/>
          </a:prstGeom>
          <a:solidFill>
            <a:srgbClr val="B2284A">
              <a:alpha val="39000"/>
            </a:srgbClr>
          </a:solidFill>
          <a:ln w="12700" cap="flat">
            <a:solidFill>
              <a:srgbClr val="B2284A"/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DIN Alternate Bold"/>
              <a:ea typeface="DIN Alternate Bold"/>
              <a:cs typeface="DIN Alternate Bold"/>
              <a:sym typeface="DIN Alternate Bold"/>
            </a:endParaRPr>
          </a:p>
        </p:txBody>
      </p:sp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Line"/>
          <p:cNvSpPr/>
          <p:nvPr/>
        </p:nvSpPr>
        <p:spPr>
          <a:xfrm>
            <a:off x="762023" y="473999"/>
            <a:ext cx="15816216" cy="0"/>
          </a:xfrm>
          <a:prstGeom prst="line">
            <a:avLst/>
          </a:prstGeom>
          <a:ln w="38100" cap="rnd">
            <a:solidFill>
              <a:srgbClr val="B2284A"/>
            </a:solidFill>
            <a:custDash>
              <a:ds d="100000" sp="200000"/>
            </a:custDash>
          </a:ln>
        </p:spPr>
        <p:txBody>
          <a:bodyPr lIns="0" tIns="0" rIns="0" bIns="0"/>
          <a:lstStyle/>
          <a:p>
            <a:pPr defTabSz="609630">
              <a:spcBef>
                <a:spcPts val="0"/>
              </a:spcBef>
              <a:defRPr sz="1200" spc="0">
                <a:solidFill>
                  <a:srgbClr val="000000"/>
                </a:solidFill>
              </a:defRPr>
            </a:pPr>
            <a:endParaRPr sz="1600"/>
          </a:p>
        </p:txBody>
      </p:sp>
      <p:sp>
        <p:nvSpPr>
          <p:cNvPr id="178" name="Welcome to the 2021 CFNS Summer School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>
            <a:normAutofit fontScale="90000"/>
          </a:bodyPr>
          <a:lstStyle>
            <a:lvl1pPr defTabSz="543305">
              <a:spcBef>
                <a:spcPts val="2100"/>
              </a:spcBef>
              <a:defRPr sz="4836"/>
            </a:lvl1pPr>
          </a:lstStyle>
          <a:p>
            <a:r>
              <a:rPr lang="en-US" dirty="0"/>
              <a:t>SIVERS function</a:t>
            </a:r>
            <a:endParaRPr dirty="0"/>
          </a:p>
        </p:txBody>
      </p:sp>
      <p:sp>
        <p:nvSpPr>
          <p:cNvPr id="183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6240033" y="9130350"/>
            <a:ext cx="331822" cy="636717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rPr/>
              <a:t>3</a:t>
            </a:fld>
            <a:endParaRPr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07506459-2936-1301-6FAC-980D65FCBD6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3786" y="2221172"/>
            <a:ext cx="10191109" cy="6808528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73DF420-68C1-D6F1-28BC-1B40F6B581B4}"/>
              </a:ext>
            </a:extLst>
          </p:cNvPr>
          <p:cNvSpPr txBox="1"/>
          <p:nvPr/>
        </p:nvSpPr>
        <p:spPr>
          <a:xfrm>
            <a:off x="2579915" y="8837962"/>
            <a:ext cx="8668138" cy="58477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>
            <a:spAutoFit/>
          </a:bodyPr>
          <a:lstStyle/>
          <a:p>
            <a:r>
              <a:rPr lang="en-US" b="0" i="0" u="none" strike="noStrike" dirty="0">
                <a:solidFill>
                  <a:srgbClr val="0050B3"/>
                </a:solidFill>
                <a:effectLst/>
                <a:latin typeface="-apple-system"/>
                <a:hlinkClick r:id="rId3"/>
              </a:rPr>
              <a:t>2312.17379</a:t>
            </a:r>
            <a:endParaRPr lang="en-US" dirty="0"/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FC29BC44-D8A7-7ED9-DA4D-1375ECC48CC8}"/>
              </a:ext>
            </a:extLst>
          </p:cNvPr>
          <p:cNvCxnSpPr>
            <a:cxnSpLocks/>
          </p:cNvCxnSpPr>
          <p:nvPr/>
        </p:nvCxnSpPr>
        <p:spPr>
          <a:xfrm flipH="1">
            <a:off x="9849030" y="2532827"/>
            <a:ext cx="3376316" cy="1942624"/>
          </a:xfrm>
          <a:prstGeom prst="straightConnector1">
            <a:avLst/>
          </a:prstGeom>
          <a:ln w="92075">
            <a:tailEnd type="triangle"/>
          </a:ln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C2FF3A3E-6C23-F918-B1BE-D75D3DE21DE4}"/>
              </a:ext>
            </a:extLst>
          </p:cNvPr>
          <p:cNvCxnSpPr>
            <a:cxnSpLocks/>
          </p:cNvCxnSpPr>
          <p:nvPr/>
        </p:nvCxnSpPr>
        <p:spPr>
          <a:xfrm flipH="1" flipV="1">
            <a:off x="9849030" y="5726086"/>
            <a:ext cx="3376316" cy="1806342"/>
          </a:xfrm>
          <a:prstGeom prst="straightConnector1">
            <a:avLst/>
          </a:prstGeom>
          <a:ln w="92075">
            <a:solidFill>
              <a:srgbClr val="B986E7"/>
            </a:solidFill>
            <a:tailEnd type="triangle"/>
          </a:ln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201DA87F-4747-85D3-F97D-AE8C2FA6859E}"/>
              </a:ext>
            </a:extLst>
          </p:cNvPr>
          <p:cNvSpPr txBox="1"/>
          <p:nvPr/>
        </p:nvSpPr>
        <p:spPr>
          <a:xfrm>
            <a:off x="13403766" y="1903801"/>
            <a:ext cx="2425600" cy="774571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l" defTabSz="584200" rtl="0" fontAlgn="auto" latinLnBrk="0" hangingPunct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3200" b="0" i="0" u="none" strike="noStrike" cap="none" spc="32" normalizeH="0" baseline="0" dirty="0">
                <a:ln>
                  <a:noFill/>
                </a:ln>
                <a:solidFill>
                  <a:srgbClr val="5C5C5C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rPr>
              <a:t>Sign change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B605A7F-164C-D9F7-7738-C74481BEBF5E}"/>
              </a:ext>
            </a:extLst>
          </p:cNvPr>
          <p:cNvSpPr txBox="1"/>
          <p:nvPr/>
        </p:nvSpPr>
        <p:spPr>
          <a:xfrm>
            <a:off x="13403766" y="7075228"/>
            <a:ext cx="3006977" cy="774571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l" defTabSz="584200" rtl="0" fontAlgn="auto" latinLnBrk="0" hangingPunct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3200" b="0" i="0" u="none" strike="noStrike" cap="none" spc="32" normalizeH="0" baseline="0" dirty="0">
                <a:ln>
                  <a:noFill/>
                </a:ln>
                <a:solidFill>
                  <a:srgbClr val="5C5C5C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rPr>
              <a:t>No sign change</a:t>
            </a:r>
          </a:p>
        </p:txBody>
      </p:sp>
    </p:spTree>
    <p:extLst>
      <p:ext uri="{BB962C8B-B14F-4D97-AF65-F5344CB8AC3E}">
        <p14:creationId xmlns:p14="http://schemas.microsoft.com/office/powerpoint/2010/main" val="2553227396"/>
      </p:ext>
    </p:extLst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Line"/>
          <p:cNvSpPr/>
          <p:nvPr/>
        </p:nvSpPr>
        <p:spPr>
          <a:xfrm>
            <a:off x="762023" y="473999"/>
            <a:ext cx="15816216" cy="0"/>
          </a:xfrm>
          <a:prstGeom prst="line">
            <a:avLst/>
          </a:prstGeom>
          <a:ln w="38100" cap="rnd">
            <a:solidFill>
              <a:srgbClr val="B2284A"/>
            </a:solidFill>
            <a:custDash>
              <a:ds d="100000" sp="200000"/>
            </a:custDash>
          </a:ln>
        </p:spPr>
        <p:txBody>
          <a:bodyPr lIns="0" tIns="0" rIns="0" bIns="0"/>
          <a:lstStyle/>
          <a:p>
            <a:pPr defTabSz="609630">
              <a:spcBef>
                <a:spcPts val="0"/>
              </a:spcBef>
              <a:defRPr sz="1200" spc="0">
                <a:solidFill>
                  <a:srgbClr val="000000"/>
                </a:solidFill>
              </a:defRPr>
            </a:pPr>
            <a:endParaRPr sz="1600"/>
          </a:p>
        </p:txBody>
      </p:sp>
      <p:sp>
        <p:nvSpPr>
          <p:cNvPr id="178" name="Welcome to the 2021 CFNS Summer School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>
            <a:normAutofit fontScale="90000"/>
          </a:bodyPr>
          <a:lstStyle>
            <a:lvl1pPr defTabSz="543305">
              <a:spcBef>
                <a:spcPts val="2100"/>
              </a:spcBef>
              <a:defRPr sz="4836"/>
            </a:lvl1pPr>
          </a:lstStyle>
          <a:p>
            <a:r>
              <a:rPr lang="en-US" dirty="0"/>
              <a:t>Semi inclusive deep inelastic scattering</a:t>
            </a:r>
            <a:endParaRPr dirty="0"/>
          </a:p>
        </p:txBody>
      </p:sp>
      <p:sp>
        <p:nvSpPr>
          <p:cNvPr id="183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6240033" y="9130350"/>
            <a:ext cx="331822" cy="636717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rPr/>
              <a:t>4</a:t>
            </a:fld>
            <a:endParaRPr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6676911-633C-2551-3EA8-4E467BFAE7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62728" y="1697700"/>
            <a:ext cx="10058400" cy="717244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F2D25FA-2BBA-1A55-3579-984DA3A3346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87623" y="8643601"/>
            <a:ext cx="6504705" cy="9404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2158210"/>
      </p:ext>
    </p:extLst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Line"/>
          <p:cNvSpPr/>
          <p:nvPr/>
        </p:nvSpPr>
        <p:spPr>
          <a:xfrm>
            <a:off x="762023" y="473999"/>
            <a:ext cx="15816216" cy="0"/>
          </a:xfrm>
          <a:prstGeom prst="line">
            <a:avLst/>
          </a:prstGeom>
          <a:ln w="38100" cap="rnd">
            <a:solidFill>
              <a:srgbClr val="B2284A"/>
            </a:solidFill>
            <a:custDash>
              <a:ds d="100000" sp="200000"/>
            </a:custDash>
          </a:ln>
        </p:spPr>
        <p:txBody>
          <a:bodyPr lIns="0" tIns="0" rIns="0" bIns="0"/>
          <a:lstStyle/>
          <a:p>
            <a:pPr defTabSz="609630">
              <a:spcBef>
                <a:spcPts val="0"/>
              </a:spcBef>
              <a:defRPr sz="1200" spc="0">
                <a:solidFill>
                  <a:srgbClr val="000000"/>
                </a:solidFill>
              </a:defRPr>
            </a:pPr>
            <a:endParaRPr sz="1600"/>
          </a:p>
        </p:txBody>
      </p:sp>
      <p:sp>
        <p:nvSpPr>
          <p:cNvPr id="178" name="Welcome to the 2021 CFNS Summer School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>
            <a:normAutofit fontScale="90000"/>
          </a:bodyPr>
          <a:lstStyle>
            <a:lvl1pPr defTabSz="543305">
              <a:spcBef>
                <a:spcPts val="2100"/>
              </a:spcBef>
              <a:defRPr sz="4836"/>
            </a:lvl1pPr>
          </a:lstStyle>
          <a:p>
            <a:r>
              <a:rPr lang="en-US" dirty="0"/>
              <a:t>Semi inclusive deep inelastic scattering</a:t>
            </a:r>
            <a:endParaRPr dirty="0"/>
          </a:p>
        </p:txBody>
      </p:sp>
      <p:sp>
        <p:nvSpPr>
          <p:cNvPr id="183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6240033" y="9130350"/>
            <a:ext cx="331822" cy="636717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rPr/>
              <a:t>5</a:t>
            </a:fld>
            <a:endParaRPr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2DA25A47-0732-7F8B-F7D6-5ABB49BD9BD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2022" y="1697699"/>
            <a:ext cx="15747164" cy="4927027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8EEC3339-812C-29E0-9682-FBC33437583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2022" y="7065977"/>
            <a:ext cx="9874994" cy="11482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1792675"/>
      </p:ext>
    </p:extLst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Line"/>
          <p:cNvSpPr/>
          <p:nvPr/>
        </p:nvSpPr>
        <p:spPr>
          <a:xfrm>
            <a:off x="762023" y="473999"/>
            <a:ext cx="15816216" cy="0"/>
          </a:xfrm>
          <a:prstGeom prst="line">
            <a:avLst/>
          </a:prstGeom>
          <a:ln w="38100" cap="rnd">
            <a:solidFill>
              <a:srgbClr val="B2284A"/>
            </a:solidFill>
            <a:custDash>
              <a:ds d="100000" sp="200000"/>
            </a:custDash>
          </a:ln>
        </p:spPr>
        <p:txBody>
          <a:bodyPr lIns="0" tIns="0" rIns="0" bIns="0"/>
          <a:lstStyle/>
          <a:p>
            <a:pPr defTabSz="609630">
              <a:spcBef>
                <a:spcPts val="0"/>
              </a:spcBef>
              <a:defRPr sz="1200" spc="0">
                <a:solidFill>
                  <a:srgbClr val="000000"/>
                </a:solidFill>
              </a:defRPr>
            </a:pPr>
            <a:endParaRPr sz="1600"/>
          </a:p>
        </p:txBody>
      </p:sp>
      <p:sp>
        <p:nvSpPr>
          <p:cNvPr id="178" name="Welcome to the 2021 CFNS Summer School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>
            <a:normAutofit fontScale="90000"/>
          </a:bodyPr>
          <a:lstStyle>
            <a:lvl1pPr defTabSz="543305">
              <a:spcBef>
                <a:spcPts val="2100"/>
              </a:spcBef>
              <a:defRPr sz="4836"/>
            </a:lvl1pPr>
          </a:lstStyle>
          <a:p>
            <a:r>
              <a:rPr lang="en-US" dirty="0"/>
              <a:t>Semi inclusive deep inelastic scattering</a:t>
            </a:r>
            <a:endParaRPr dirty="0"/>
          </a:p>
        </p:txBody>
      </p:sp>
      <p:sp>
        <p:nvSpPr>
          <p:cNvPr id="183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6240033" y="9130350"/>
            <a:ext cx="331822" cy="636717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rPr/>
              <a:t>6</a:t>
            </a:fld>
            <a:endParaRPr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D892272-A67A-E002-CFCD-6901269AFA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76610" y="2286937"/>
            <a:ext cx="5635288" cy="3993942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89943262-0AEC-A882-C632-4AE8629BC05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76610" y="5847726"/>
            <a:ext cx="9180325" cy="161893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D493A344-6E7E-7B84-5600-52B68C65064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92580" y="2071083"/>
            <a:ext cx="7047453" cy="12057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409240"/>
      </p:ext>
    </p:extLst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Line"/>
          <p:cNvSpPr/>
          <p:nvPr/>
        </p:nvSpPr>
        <p:spPr>
          <a:xfrm>
            <a:off x="762023" y="473999"/>
            <a:ext cx="15816216" cy="0"/>
          </a:xfrm>
          <a:prstGeom prst="line">
            <a:avLst/>
          </a:prstGeom>
          <a:ln w="38100" cap="rnd">
            <a:solidFill>
              <a:srgbClr val="B2284A"/>
            </a:solidFill>
            <a:custDash>
              <a:ds d="100000" sp="200000"/>
            </a:custDash>
          </a:ln>
        </p:spPr>
        <p:txBody>
          <a:bodyPr lIns="0" tIns="0" rIns="0" bIns="0"/>
          <a:lstStyle/>
          <a:p>
            <a:pPr defTabSz="609630">
              <a:spcBef>
                <a:spcPts val="0"/>
              </a:spcBef>
              <a:defRPr sz="1200" spc="0">
                <a:solidFill>
                  <a:srgbClr val="000000"/>
                </a:solidFill>
              </a:defRPr>
            </a:pPr>
            <a:endParaRPr sz="1600"/>
          </a:p>
        </p:txBody>
      </p:sp>
      <p:sp>
        <p:nvSpPr>
          <p:cNvPr id="178" name="Welcome to the 2021 CFNS Summer School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>
            <a:normAutofit fontScale="90000"/>
          </a:bodyPr>
          <a:lstStyle>
            <a:lvl1pPr defTabSz="543305">
              <a:spcBef>
                <a:spcPts val="2100"/>
              </a:spcBef>
              <a:defRPr sz="4836"/>
            </a:lvl1pPr>
          </a:lstStyle>
          <a:p>
            <a:r>
              <a:rPr lang="en-US" dirty="0"/>
              <a:t>Semi inclusive deep inelastic scattering</a:t>
            </a:r>
            <a:endParaRPr dirty="0"/>
          </a:p>
        </p:txBody>
      </p:sp>
      <p:sp>
        <p:nvSpPr>
          <p:cNvPr id="183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6240033" y="9130350"/>
            <a:ext cx="331822" cy="636717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rPr/>
              <a:t>7</a:t>
            </a:fld>
            <a:endParaRPr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0349A403-9E43-5A3E-EA3C-85CF5AC4F5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2023" y="2735958"/>
            <a:ext cx="6853685" cy="4939005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8D3E3000-D355-54AB-5923-4A4625C61E5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48035" y="2735958"/>
            <a:ext cx="6635858" cy="13521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3943411"/>
      </p:ext>
    </p:extLst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Line"/>
          <p:cNvSpPr/>
          <p:nvPr/>
        </p:nvSpPr>
        <p:spPr>
          <a:xfrm>
            <a:off x="762023" y="473999"/>
            <a:ext cx="15816216" cy="0"/>
          </a:xfrm>
          <a:prstGeom prst="line">
            <a:avLst/>
          </a:prstGeom>
          <a:ln w="38100" cap="rnd">
            <a:solidFill>
              <a:srgbClr val="B2284A"/>
            </a:solidFill>
            <a:custDash>
              <a:ds d="100000" sp="200000"/>
            </a:custDash>
          </a:ln>
        </p:spPr>
        <p:txBody>
          <a:bodyPr lIns="0" tIns="0" rIns="0" bIns="0"/>
          <a:lstStyle/>
          <a:p>
            <a:pPr defTabSz="609630">
              <a:spcBef>
                <a:spcPts val="0"/>
              </a:spcBef>
              <a:defRPr sz="1200" spc="0">
                <a:solidFill>
                  <a:srgbClr val="000000"/>
                </a:solidFill>
              </a:defRPr>
            </a:pPr>
            <a:endParaRPr sz="1600"/>
          </a:p>
        </p:txBody>
      </p:sp>
      <p:sp>
        <p:nvSpPr>
          <p:cNvPr id="178" name="Welcome to the 2021 CFNS Summer School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>
            <a:normAutofit fontScale="90000"/>
          </a:bodyPr>
          <a:lstStyle>
            <a:lvl1pPr defTabSz="543305">
              <a:spcBef>
                <a:spcPts val="2100"/>
              </a:spcBef>
              <a:defRPr sz="4836"/>
            </a:lvl1pPr>
          </a:lstStyle>
          <a:p>
            <a:r>
              <a:rPr lang="en-US" dirty="0" err="1"/>
              <a:t>Tmd</a:t>
            </a:r>
            <a:r>
              <a:rPr lang="en-US" dirty="0"/>
              <a:t> evolution equations</a:t>
            </a:r>
            <a:endParaRPr dirty="0"/>
          </a:p>
        </p:txBody>
      </p:sp>
      <p:sp>
        <p:nvSpPr>
          <p:cNvPr id="183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6240033" y="9130350"/>
            <a:ext cx="331822" cy="636717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rPr/>
              <a:t>8</a:t>
            </a:fld>
            <a:endParaRPr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92231AA-2159-C21B-2FC3-AEBF9D87EB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22802" y="2924625"/>
            <a:ext cx="4089400" cy="92710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1D0773C9-C920-D910-7744-A199B856546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22802" y="4452250"/>
            <a:ext cx="4356100" cy="8763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6E0B2977-1591-9D81-92F8-0220404E384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22802" y="5929075"/>
            <a:ext cx="3644900" cy="10033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EF7566D-D7D4-265E-C912-47E3AAD35963}"/>
              </a:ext>
            </a:extLst>
          </p:cNvPr>
          <p:cNvSpPr txBox="1"/>
          <p:nvPr/>
        </p:nvSpPr>
        <p:spPr>
          <a:xfrm>
            <a:off x="762023" y="1706695"/>
            <a:ext cx="15077574" cy="174919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>
            <a:spAutoFit/>
          </a:bodyPr>
          <a:lstStyle/>
          <a:p>
            <a:r>
              <a:rPr lang="en-US" dirty="0"/>
              <a:t>Differential equations, diagonal in the flavor space. RHS can be expanded in perturbative series.</a:t>
            </a:r>
          </a:p>
          <a:p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C2DC43D-BE7D-532F-FAF8-D787F601D8EF}"/>
              </a:ext>
            </a:extLst>
          </p:cNvPr>
          <p:cNvSpPr txBox="1"/>
          <p:nvPr/>
        </p:nvSpPr>
        <p:spPr>
          <a:xfrm>
            <a:off x="2393303" y="7532900"/>
            <a:ext cx="8668138" cy="58477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>
            <a:spAutoFit/>
          </a:bodyPr>
          <a:lstStyle/>
          <a:p>
            <a:r>
              <a:rPr lang="en-US" dirty="0"/>
              <a:t>= Collins-Soper parameter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61DE7327-5715-33D2-E43F-8E33D07EDEE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922802" y="7590337"/>
            <a:ext cx="241300" cy="46990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1FC6B054-F9B4-3FBF-3482-A3A6EF8E8354}"/>
              </a:ext>
            </a:extLst>
          </p:cNvPr>
          <p:cNvSpPr txBox="1"/>
          <p:nvPr/>
        </p:nvSpPr>
        <p:spPr>
          <a:xfrm>
            <a:off x="2393303" y="8283448"/>
            <a:ext cx="8668138" cy="58477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>
            <a:spAutoFit/>
          </a:bodyPr>
          <a:lstStyle/>
          <a:p>
            <a:r>
              <a:rPr lang="en-US" dirty="0"/>
              <a:t>= UV renormalization scale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1E1BBAC7-AC7C-4DE5-4C87-5F334460E84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878352" y="8474523"/>
            <a:ext cx="330200" cy="393700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F7B885D0-3A2C-85FC-56EC-06B8DCF4F16E}"/>
              </a:ext>
            </a:extLst>
          </p:cNvPr>
          <p:cNvSpPr txBox="1"/>
          <p:nvPr/>
        </p:nvSpPr>
        <p:spPr>
          <a:xfrm>
            <a:off x="6749323" y="4642686"/>
            <a:ext cx="8668138" cy="58477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>
            <a:spAutoFit/>
          </a:bodyPr>
          <a:lstStyle/>
          <a:p>
            <a:r>
              <a:rPr lang="en-US" dirty="0"/>
              <a:t>Collins-Soper kernel  is specific for TMDs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1F75F85-2E3C-2FE6-0508-D3CFBDCF02A9}"/>
              </a:ext>
            </a:extLst>
          </p:cNvPr>
          <p:cNvSpPr txBox="1"/>
          <p:nvPr/>
        </p:nvSpPr>
        <p:spPr>
          <a:xfrm>
            <a:off x="6727372" y="3163505"/>
            <a:ext cx="8668138" cy="58477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>
            <a:spAutoFit/>
          </a:bodyPr>
          <a:lstStyle/>
          <a:p>
            <a:r>
              <a:rPr lang="en-US" dirty="0"/>
              <a:t>TMD anomalous dimension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DDBD1A1-7C9B-8360-BDB1-7ADFBFF551D8}"/>
              </a:ext>
            </a:extLst>
          </p:cNvPr>
          <p:cNvSpPr txBox="1"/>
          <p:nvPr/>
        </p:nvSpPr>
        <p:spPr>
          <a:xfrm>
            <a:off x="6727372" y="6170679"/>
            <a:ext cx="8668138" cy="58477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>
            <a:spAutoFit/>
          </a:bodyPr>
          <a:lstStyle/>
          <a:p>
            <a:r>
              <a:rPr lang="en-US" dirty="0"/>
              <a:t>Cusp anomalous dimension</a:t>
            </a:r>
          </a:p>
        </p:txBody>
      </p:sp>
    </p:spTree>
    <p:extLst>
      <p:ext uri="{BB962C8B-B14F-4D97-AF65-F5344CB8AC3E}">
        <p14:creationId xmlns:p14="http://schemas.microsoft.com/office/powerpoint/2010/main" val="1799320412"/>
      </p:ext>
    </p:extLst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Line"/>
          <p:cNvSpPr/>
          <p:nvPr/>
        </p:nvSpPr>
        <p:spPr>
          <a:xfrm>
            <a:off x="762023" y="473999"/>
            <a:ext cx="15816216" cy="0"/>
          </a:xfrm>
          <a:prstGeom prst="line">
            <a:avLst/>
          </a:prstGeom>
          <a:ln w="38100" cap="rnd">
            <a:solidFill>
              <a:srgbClr val="B2284A"/>
            </a:solidFill>
            <a:custDash>
              <a:ds d="100000" sp="200000"/>
            </a:custDash>
          </a:ln>
        </p:spPr>
        <p:txBody>
          <a:bodyPr lIns="0" tIns="0" rIns="0" bIns="0"/>
          <a:lstStyle/>
          <a:p>
            <a:pPr defTabSz="609630">
              <a:spcBef>
                <a:spcPts val="0"/>
              </a:spcBef>
              <a:defRPr sz="1200" spc="0">
                <a:solidFill>
                  <a:srgbClr val="000000"/>
                </a:solidFill>
              </a:defRPr>
            </a:pPr>
            <a:endParaRPr sz="1600"/>
          </a:p>
        </p:txBody>
      </p:sp>
      <p:sp>
        <p:nvSpPr>
          <p:cNvPr id="178" name="Welcome to the 2021 CFNS Summer School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>
            <a:normAutofit fontScale="90000"/>
          </a:bodyPr>
          <a:lstStyle>
            <a:lvl1pPr defTabSz="543305">
              <a:spcBef>
                <a:spcPts val="2100"/>
              </a:spcBef>
              <a:defRPr sz="4836"/>
            </a:lvl1pPr>
          </a:lstStyle>
          <a:p>
            <a:r>
              <a:rPr lang="en-US" dirty="0"/>
              <a:t>CSS solution of evolution equations</a:t>
            </a:r>
            <a:endParaRPr dirty="0"/>
          </a:p>
        </p:txBody>
      </p:sp>
      <p:sp>
        <p:nvSpPr>
          <p:cNvPr id="183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6240033" y="9130350"/>
            <a:ext cx="331822" cy="636717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rPr/>
              <a:t>9</a:t>
            </a:fld>
            <a:endParaRPr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1BB04DC7-2DC0-7244-ED47-2D4D814BEE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6052" y="2817847"/>
            <a:ext cx="16318684" cy="6914141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97E8B5B7-F7BB-4416-80FF-67BA02CE0785}"/>
              </a:ext>
            </a:extLst>
          </p:cNvPr>
          <p:cNvSpPr txBox="1"/>
          <p:nvPr/>
        </p:nvSpPr>
        <p:spPr>
          <a:xfrm>
            <a:off x="762023" y="1697700"/>
            <a:ext cx="16022188" cy="174919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>
            <a:spAutoFit/>
          </a:bodyPr>
          <a:lstStyle/>
          <a:p>
            <a:r>
              <a:rPr lang="en-US" dirty="0"/>
              <a:t>Collins-Soper-</a:t>
            </a:r>
            <a:r>
              <a:rPr lang="en-US" dirty="0" err="1"/>
              <a:t>Sterman</a:t>
            </a:r>
            <a:r>
              <a:rPr lang="en-US" dirty="0"/>
              <a:t> (CSS) organization of the solution of TMD evolution equations for the Drell-Yan cross section: </a:t>
            </a:r>
          </a:p>
          <a:p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5E95AB5-58FD-5B70-E146-9844AB2F29C6}"/>
              </a:ext>
            </a:extLst>
          </p:cNvPr>
          <p:cNvSpPr txBox="1"/>
          <p:nvPr/>
        </p:nvSpPr>
        <p:spPr>
          <a:xfrm>
            <a:off x="11805632" y="9048598"/>
            <a:ext cx="4772607" cy="40011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>
            <a:spAutoFit/>
          </a:bodyPr>
          <a:lstStyle/>
          <a:p>
            <a:r>
              <a:rPr lang="en-US" sz="2000" dirty="0"/>
              <a:t>From https://</a:t>
            </a:r>
            <a:r>
              <a:rPr lang="en-US" sz="2000" dirty="0" err="1"/>
              <a:t>arxiv.org</a:t>
            </a:r>
            <a:r>
              <a:rPr lang="en-US" sz="2000" dirty="0"/>
              <a:t>/pdf/1412.3820</a:t>
            </a:r>
          </a:p>
        </p:txBody>
      </p:sp>
    </p:spTree>
    <p:extLst>
      <p:ext uri="{BB962C8B-B14F-4D97-AF65-F5344CB8AC3E}">
        <p14:creationId xmlns:p14="http://schemas.microsoft.com/office/powerpoint/2010/main" val="1893505783"/>
      </p:ext>
    </p:extLst>
  </p:cSld>
  <p:clrMapOvr>
    <a:masterClrMapping/>
  </p:clrMapOvr>
  <p:transition spd="med"/>
</p:sld>
</file>

<file path=ppt/theme/theme1.xml><?xml version="1.0" encoding="utf-8"?>
<a:theme xmlns:a="http://schemas.openxmlformats.org/drawingml/2006/main" name="New_Template9">
  <a:themeElements>
    <a:clrScheme name="New_Template9">
      <a:dk1>
        <a:srgbClr val="5C5C5C"/>
      </a:dk1>
      <a:lt1>
        <a:srgbClr val="FFFFFF"/>
      </a:lt1>
      <a:dk2>
        <a:srgbClr val="5C5C5C"/>
      </a:dk2>
      <a:lt2>
        <a:srgbClr val="CBCBCB"/>
      </a:lt2>
      <a:accent1>
        <a:srgbClr val="80989C"/>
      </a:accent1>
      <a:accent2>
        <a:srgbClr val="A8AB65"/>
      </a:accent2>
      <a:accent3>
        <a:srgbClr val="CBAC69"/>
      </a:accent3>
      <a:accent4>
        <a:srgbClr val="CF7330"/>
      </a:accent4>
      <a:accent5>
        <a:srgbClr val="B44C34"/>
      </a:accent5>
      <a:accent6>
        <a:srgbClr val="8C869B"/>
      </a:accent6>
      <a:hlink>
        <a:srgbClr val="0000FF"/>
      </a:hlink>
      <a:folHlink>
        <a:srgbClr val="FF00FF"/>
      </a:folHlink>
    </a:clrScheme>
    <a:fontScheme name="New_Template9">
      <a:majorFont>
        <a:latin typeface="DIN Condensed Bold"/>
        <a:ea typeface="DIN Condensed Bold"/>
        <a:cs typeface="DIN Condensed Bold"/>
      </a:majorFont>
      <a:minorFont>
        <a:latin typeface="DIN Condensed Bold"/>
        <a:ea typeface="DIN Condensed Bold"/>
        <a:cs typeface="DIN Condensed Bold"/>
      </a:minorFont>
    </a:fontScheme>
    <a:fmtScheme name="New_Template9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>
            <a:hueOff val="-522454"/>
            <a:satOff val="1153"/>
            <a:lumOff val="13444"/>
          </a:schemeClr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DIN Alternate Bold"/>
            <a:ea typeface="DIN Alternate Bold"/>
            <a:cs typeface="DIN Alternate Bold"/>
            <a:sym typeface="DIN Alternate Bold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747676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l" defTabSz="584200" rtl="0" fontAlgn="auto" latinLnBrk="0" hangingPunct="0">
          <a:lnSpc>
            <a:spcPct val="100000"/>
          </a:lnSpc>
          <a:spcBef>
            <a:spcPts val="140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32" normalizeH="0" baseline="0">
            <a:ln>
              <a:noFill/>
            </a:ln>
            <a:solidFill>
              <a:srgbClr val="5C5C5C"/>
            </a:solidFill>
            <a:effectLst/>
            <a:uFillTx/>
            <a:latin typeface="Helvetica"/>
            <a:ea typeface="Helvetica"/>
            <a:cs typeface="Helvetica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New_Template9">
  <a:themeElements>
    <a:clrScheme name="New_Template9">
      <a:dk1>
        <a:srgbClr val="000000"/>
      </a:dk1>
      <a:lt1>
        <a:srgbClr val="FFFFFF"/>
      </a:lt1>
      <a:dk2>
        <a:srgbClr val="5C5C5C"/>
      </a:dk2>
      <a:lt2>
        <a:srgbClr val="CBCBCB"/>
      </a:lt2>
      <a:accent1>
        <a:srgbClr val="80989C"/>
      </a:accent1>
      <a:accent2>
        <a:srgbClr val="A8AB65"/>
      </a:accent2>
      <a:accent3>
        <a:srgbClr val="CBAC69"/>
      </a:accent3>
      <a:accent4>
        <a:srgbClr val="CF7330"/>
      </a:accent4>
      <a:accent5>
        <a:srgbClr val="B44C34"/>
      </a:accent5>
      <a:accent6>
        <a:srgbClr val="8C869B"/>
      </a:accent6>
      <a:hlink>
        <a:srgbClr val="0000FF"/>
      </a:hlink>
      <a:folHlink>
        <a:srgbClr val="FF00FF"/>
      </a:folHlink>
    </a:clrScheme>
    <a:fontScheme name="New_Template9">
      <a:majorFont>
        <a:latin typeface="DIN Condensed Bold"/>
        <a:ea typeface="DIN Condensed Bold"/>
        <a:cs typeface="DIN Condensed Bold"/>
      </a:majorFont>
      <a:minorFont>
        <a:latin typeface="DIN Condensed Bold"/>
        <a:ea typeface="DIN Condensed Bold"/>
        <a:cs typeface="DIN Condensed Bold"/>
      </a:minorFont>
    </a:fontScheme>
    <a:fmtScheme name="New_Template9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>
            <a:hueOff val="-522454"/>
            <a:satOff val="1153"/>
            <a:lumOff val="13444"/>
          </a:schemeClr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DIN Alternate Bold"/>
            <a:ea typeface="DIN Alternate Bold"/>
            <a:cs typeface="DIN Alternate Bold"/>
            <a:sym typeface="DIN Alternate Bold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747676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l" defTabSz="584200" rtl="0" fontAlgn="auto" latinLnBrk="0" hangingPunct="0">
          <a:lnSpc>
            <a:spcPct val="100000"/>
          </a:lnSpc>
          <a:spcBef>
            <a:spcPts val="140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32" normalizeH="0" baseline="0">
            <a:ln>
              <a:noFill/>
            </a:ln>
            <a:solidFill>
              <a:srgbClr val="5C5C5C"/>
            </a:solidFill>
            <a:effectLst/>
            <a:uFillTx/>
            <a:latin typeface="Helvetica"/>
            <a:ea typeface="Helvetica"/>
            <a:cs typeface="Helvetica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Metadata/LabelInfo.xml><?xml version="1.0" encoding="utf-8"?>
<clbl:labelList xmlns:clbl="http://schemas.microsoft.com/office/2020/mipLabelMetadata">
  <clbl:label id="{7cf48d45-3ddb-4389-a9c1-c115526eb52e}" enabled="0" method="" siteId="{7cf48d45-3ddb-4389-a9c1-c115526eb52e}" removed="1"/>
</clbl:labelList>
</file>

<file path=docProps/app.xml><?xml version="1.0" encoding="utf-8"?>
<Properties xmlns="http://schemas.openxmlformats.org/officeDocument/2006/extended-properties" xmlns:vt="http://schemas.openxmlformats.org/officeDocument/2006/docPropsVTypes">
  <TotalTime>11878</TotalTime>
  <Words>186</Words>
  <Application>Microsoft Macintosh PowerPoint</Application>
  <PresentationFormat>Custom</PresentationFormat>
  <Paragraphs>38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20" baseType="lpstr">
      <vt:lpstr>-apple-system</vt:lpstr>
      <vt:lpstr>Arial</vt:lpstr>
      <vt:lpstr>DIN Alternate Bold</vt:lpstr>
      <vt:lpstr>DIN Condensed Bold</vt:lpstr>
      <vt:lpstr>Gill Sans Light</vt:lpstr>
      <vt:lpstr>Helvetica</vt:lpstr>
      <vt:lpstr>Helvetica Neue</vt:lpstr>
      <vt:lpstr>Optima</vt:lpstr>
      <vt:lpstr>Wingdings</vt:lpstr>
      <vt:lpstr>Zapf Dingbats</vt:lpstr>
      <vt:lpstr>New_Template9</vt:lpstr>
      <vt:lpstr>3D structure of the nucleon in  the momentum space and     the Electron-Ion Collider</vt:lpstr>
      <vt:lpstr>The plan</vt:lpstr>
      <vt:lpstr>SIVERS function</vt:lpstr>
      <vt:lpstr>Semi inclusive deep inelastic scattering</vt:lpstr>
      <vt:lpstr>Semi inclusive deep inelastic scattering</vt:lpstr>
      <vt:lpstr>Semi inclusive deep inelastic scattering</vt:lpstr>
      <vt:lpstr>Semi inclusive deep inelastic scattering</vt:lpstr>
      <vt:lpstr>Tmd evolution equations</vt:lpstr>
      <vt:lpstr>CSS solution of evolution equations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 2023 CFNS-CTEQ Summer   School</dc:title>
  <cp:lastModifiedBy>Prokudin, Alexey</cp:lastModifiedBy>
  <cp:revision>20</cp:revision>
  <dcterms:modified xsi:type="dcterms:W3CDTF">2024-06-04T02:02:10Z</dcterms:modified>
</cp:coreProperties>
</file>

<file path=docProps/thumbnail.jpeg>
</file>